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91" r:id="rId5"/>
  </p:sldMasterIdLst>
  <p:notesMasterIdLst>
    <p:notesMasterId r:id="rId12"/>
  </p:notesMasterIdLst>
  <p:sldIdLst>
    <p:sldId id="378" r:id="rId6"/>
    <p:sldId id="314" r:id="rId7"/>
    <p:sldId id="313" r:id="rId8"/>
    <p:sldId id="312" r:id="rId9"/>
    <p:sldId id="318" r:id="rId10"/>
    <p:sldId id="31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38D481-3BDF-796F-045F-A5D7B03757AA}" name="Lauren Holloway" initials="LH" userId="S::lauren.holloway@pmi.org::15e2849d-b97c-4773-962d-c91c08186836" providerId="AD"/>
  <p188:author id="{C5D8E1BB-8D9B-A35E-D30B-C30B2F04F1F3}" name="Alex Yedid (Contractor)" initials="A(" userId="S::alex.yedid@pmi.org::c3ef8142-309e-46ce-8237-fc5dc75b8c20" providerId="AD"/>
  <p188:author id="{873968E3-026A-3EE3-B07A-3E1F57BE4D47}" name="Alex Yedid (Contractor)" initials="AY(" userId="Alex Yedid (Contract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008C"/>
    <a:srgbClr val="0080A8"/>
    <a:srgbClr val="8A66C4"/>
    <a:srgbClr val="05BFE0"/>
    <a:srgbClr val="FF610F"/>
    <a:srgbClr val="C4B2E3"/>
    <a:srgbClr val="DD310B"/>
    <a:srgbClr val="D12950"/>
    <a:srgbClr val="4F17A8"/>
    <a:srgbClr val="E5D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879DB0-5C95-4913-8D2A-B8151246A771}" v="27" dt="2026-05-28T16:58:24.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0" autoAdjust="0"/>
    <p:restoredTop sz="92749" autoAdjust="0"/>
  </p:normalViewPr>
  <p:slideViewPr>
    <p:cSldViewPr snapToGrid="0">
      <p:cViewPr varScale="1">
        <p:scale>
          <a:sx n="147" d="100"/>
          <a:sy n="147" d="100"/>
        </p:scale>
        <p:origin x="468" y="12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di Angell" userId="5bad476d64010930" providerId="LiveId" clId="{5F01084A-AC7F-4020-B289-C0861EED4FB8}"/>
    <pc:docChg chg="undo custSel addSld delSld modSld sldOrd modMainMaster modShowInfo">
      <pc:chgData name="Heidi Angell" userId="5bad476d64010930" providerId="LiveId" clId="{5F01084A-AC7F-4020-B289-C0861EED4FB8}" dt="2026-05-28T16:58:24.665" v="3479"/>
      <pc:docMkLst>
        <pc:docMk/>
      </pc:docMkLst>
      <pc:sldChg chg="addSp delSp modSp mod modTransition addAnim delAnim modAnim modNotesTx">
        <pc:chgData name="Heidi Angell" userId="5bad476d64010930" providerId="LiveId" clId="{5F01084A-AC7F-4020-B289-C0861EED4FB8}" dt="2026-05-28T16:22:19.980" v="3466"/>
        <pc:sldMkLst>
          <pc:docMk/>
          <pc:sldMk cId="198535005" sldId="312"/>
        </pc:sldMkLst>
        <pc:spChg chg="mod">
          <ac:chgData name="Heidi Angell" userId="5bad476d64010930" providerId="LiveId" clId="{5F01084A-AC7F-4020-B289-C0861EED4FB8}" dt="2026-05-25T19:51:33.923" v="732" actId="14100"/>
          <ac:spMkLst>
            <pc:docMk/>
            <pc:sldMk cId="198535005" sldId="312"/>
            <ac:spMk id="2" creationId="{04D77D5C-2D04-4C48-BDE6-C04BBAD77778}"/>
          </ac:spMkLst>
        </pc:spChg>
        <pc:spChg chg="add mod">
          <ac:chgData name="Heidi Angell" userId="5bad476d64010930" providerId="LiveId" clId="{5F01084A-AC7F-4020-B289-C0861EED4FB8}" dt="2026-05-26T01:06:57.552" v="3311" actId="164"/>
          <ac:spMkLst>
            <pc:docMk/>
            <pc:sldMk cId="198535005" sldId="312"/>
            <ac:spMk id="5" creationId="{CEFE1C4E-C73E-0441-5CB7-3633F4AC948C}"/>
          </ac:spMkLst>
        </pc:spChg>
        <pc:spChg chg="add mod">
          <ac:chgData name="Heidi Angell" userId="5bad476d64010930" providerId="LiveId" clId="{5F01084A-AC7F-4020-B289-C0861EED4FB8}" dt="2026-05-26T01:06:57.552" v="3311" actId="164"/>
          <ac:spMkLst>
            <pc:docMk/>
            <pc:sldMk cId="198535005" sldId="312"/>
            <ac:spMk id="6" creationId="{472B33BB-ACF8-4258-059B-5C80D5829F48}"/>
          </ac:spMkLst>
        </pc:spChg>
        <pc:spChg chg="add mod">
          <ac:chgData name="Heidi Angell" userId="5bad476d64010930" providerId="LiveId" clId="{5F01084A-AC7F-4020-B289-C0861EED4FB8}" dt="2026-05-26T01:06:57.552" v="3311" actId="164"/>
          <ac:spMkLst>
            <pc:docMk/>
            <pc:sldMk cId="198535005" sldId="312"/>
            <ac:spMk id="7" creationId="{FD95EC62-311A-171B-B221-FE3A53281CDC}"/>
          </ac:spMkLst>
        </pc:spChg>
        <pc:spChg chg="add mod">
          <ac:chgData name="Heidi Angell" userId="5bad476d64010930" providerId="LiveId" clId="{5F01084A-AC7F-4020-B289-C0861EED4FB8}" dt="2026-05-26T01:06:57.552" v="3311" actId="164"/>
          <ac:spMkLst>
            <pc:docMk/>
            <pc:sldMk cId="198535005" sldId="312"/>
            <ac:spMk id="8" creationId="{44F2084B-104D-9677-E58B-445B79200296}"/>
          </ac:spMkLst>
        </pc:spChg>
        <pc:spChg chg="add mod">
          <ac:chgData name="Heidi Angell" userId="5bad476d64010930" providerId="LiveId" clId="{5F01084A-AC7F-4020-B289-C0861EED4FB8}" dt="2026-05-26T01:06:57.552" v="3311" actId="164"/>
          <ac:spMkLst>
            <pc:docMk/>
            <pc:sldMk cId="198535005" sldId="312"/>
            <ac:spMk id="9" creationId="{8D492071-D85B-3313-F84C-5401DDDB8925}"/>
          </ac:spMkLst>
        </pc:spChg>
        <pc:spChg chg="mod">
          <ac:chgData name="Heidi Angell" userId="5bad476d64010930" providerId="LiveId" clId="{5F01084A-AC7F-4020-B289-C0861EED4FB8}" dt="2026-05-26T01:02:36.689" v="3237" actId="1076"/>
          <ac:spMkLst>
            <pc:docMk/>
            <pc:sldMk cId="198535005" sldId="312"/>
            <ac:spMk id="13" creationId="{124C4744-F2BA-8F2E-2B15-286CAC73B297}"/>
          </ac:spMkLst>
        </pc:spChg>
        <pc:spChg chg="mod">
          <ac:chgData name="Heidi Angell" userId="5bad476d64010930" providerId="LiveId" clId="{5F01084A-AC7F-4020-B289-C0861EED4FB8}" dt="2026-05-26T00:59:31.556" v="3213" actId="207"/>
          <ac:spMkLst>
            <pc:docMk/>
            <pc:sldMk cId="198535005" sldId="312"/>
            <ac:spMk id="17" creationId="{4D039E97-A5A9-B6C2-A67D-513D29C7240C}"/>
          </ac:spMkLst>
        </pc:spChg>
        <pc:spChg chg="mod">
          <ac:chgData name="Heidi Angell" userId="5bad476d64010930" providerId="LiveId" clId="{5F01084A-AC7F-4020-B289-C0861EED4FB8}" dt="2026-05-26T01:02:52.970" v="3239" actId="207"/>
          <ac:spMkLst>
            <pc:docMk/>
            <pc:sldMk cId="198535005" sldId="312"/>
            <ac:spMk id="18" creationId="{AAC9FCEA-0086-05C5-A30E-DD0FBA80567D}"/>
          </ac:spMkLst>
        </pc:spChg>
        <pc:spChg chg="mod">
          <ac:chgData name="Heidi Angell" userId="5bad476d64010930" providerId="LiveId" clId="{5F01084A-AC7F-4020-B289-C0861EED4FB8}" dt="2026-05-26T01:06:14.952" v="3306" actId="20577"/>
          <ac:spMkLst>
            <pc:docMk/>
            <pc:sldMk cId="198535005" sldId="312"/>
            <ac:spMk id="19" creationId="{C4BADD55-E7E4-C760-2B56-3AB5EC122AA7}"/>
          </ac:spMkLst>
        </pc:spChg>
        <pc:spChg chg="mod">
          <ac:chgData name="Heidi Angell" userId="5bad476d64010930" providerId="LiveId" clId="{5F01084A-AC7F-4020-B289-C0861EED4FB8}" dt="2026-05-26T01:05:03.446" v="3279" actId="207"/>
          <ac:spMkLst>
            <pc:docMk/>
            <pc:sldMk cId="198535005" sldId="312"/>
            <ac:spMk id="21" creationId="{1E7311BC-EC6B-DEE4-EC3A-473869E98C52}"/>
          </ac:spMkLst>
        </pc:spChg>
        <pc:grpChg chg="add mod">
          <ac:chgData name="Heidi Angell" userId="5bad476d64010930" providerId="LiveId" clId="{5F01084A-AC7F-4020-B289-C0861EED4FB8}" dt="2026-05-26T01:06:57.552" v="3311" actId="164"/>
          <ac:grpSpMkLst>
            <pc:docMk/>
            <pc:sldMk cId="198535005" sldId="312"/>
            <ac:grpSpMk id="10" creationId="{74E926A3-8DD5-93E7-F4A2-AC7E2A7D15FE}"/>
          </ac:grpSpMkLst>
        </pc:grpChg>
        <pc:picChg chg="mod">
          <ac:chgData name="Heidi Angell" userId="5bad476d64010930" providerId="LiveId" clId="{5F01084A-AC7F-4020-B289-C0861EED4FB8}" dt="2026-05-26T00:52:43.932" v="2906" actId="1076"/>
          <ac:picMkLst>
            <pc:docMk/>
            <pc:sldMk cId="198535005" sldId="312"/>
            <ac:picMk id="3" creationId="{0755D8A7-6A61-34DB-47A7-9C23179F6FFD}"/>
          </ac:picMkLst>
        </pc:picChg>
      </pc:sldChg>
      <pc:sldChg chg="addSp delSp modSp mod ord modTransition addAnim delAnim modAnim modNotesTx">
        <pc:chgData name="Heidi Angell" userId="5bad476d64010930" providerId="LiveId" clId="{5F01084A-AC7F-4020-B289-C0861EED4FB8}" dt="2026-05-28T16:09:41.486" v="3447"/>
        <pc:sldMkLst>
          <pc:docMk/>
          <pc:sldMk cId="3839737114" sldId="313"/>
        </pc:sldMkLst>
        <pc:spChg chg="add mod topLvl">
          <ac:chgData name="Heidi Angell" userId="5bad476d64010930" providerId="LiveId" clId="{5F01084A-AC7F-4020-B289-C0861EED4FB8}" dt="2026-05-26T00:40:24.132" v="2871" actId="164"/>
          <ac:spMkLst>
            <pc:docMk/>
            <pc:sldMk cId="3839737114" sldId="313"/>
            <ac:spMk id="3" creationId="{D3290BD0-476C-3DB8-D06D-F0792AF17724}"/>
          </ac:spMkLst>
        </pc:spChg>
        <pc:spChg chg="mod topLvl">
          <ac:chgData name="Heidi Angell" userId="5bad476d64010930" providerId="LiveId" clId="{5F01084A-AC7F-4020-B289-C0861EED4FB8}" dt="2026-05-26T00:40:24.132" v="2871" actId="164"/>
          <ac:spMkLst>
            <pc:docMk/>
            <pc:sldMk cId="3839737114" sldId="313"/>
            <ac:spMk id="4" creationId="{C93B9EFA-8451-A207-8192-29B66C591E71}"/>
          </ac:spMkLst>
        </pc:spChg>
        <pc:spChg chg="add mod topLvl">
          <ac:chgData name="Heidi Angell" userId="5bad476d64010930" providerId="LiveId" clId="{5F01084A-AC7F-4020-B289-C0861EED4FB8}" dt="2026-05-26T00:40:24.132" v="2871" actId="164"/>
          <ac:spMkLst>
            <pc:docMk/>
            <pc:sldMk cId="3839737114" sldId="313"/>
            <ac:spMk id="7" creationId="{EE3ACC17-A56F-E3D9-D56D-EB2E6A9CA1C5}"/>
          </ac:spMkLst>
        </pc:spChg>
        <pc:spChg chg="add mod topLvl">
          <ac:chgData name="Heidi Angell" userId="5bad476d64010930" providerId="LiveId" clId="{5F01084A-AC7F-4020-B289-C0861EED4FB8}" dt="2026-05-26T01:41:09.289" v="3408" actId="1076"/>
          <ac:spMkLst>
            <pc:docMk/>
            <pc:sldMk cId="3839737114" sldId="313"/>
            <ac:spMk id="9" creationId="{A0E7B11C-B13C-485D-53D7-71502D5B65B7}"/>
          </ac:spMkLst>
        </pc:spChg>
        <pc:picChg chg="mod topLvl">
          <ac:chgData name="Heidi Angell" userId="5bad476d64010930" providerId="LiveId" clId="{5F01084A-AC7F-4020-B289-C0861EED4FB8}" dt="2026-05-25T23:43:05.602" v="2787" actId="165"/>
          <ac:picMkLst>
            <pc:docMk/>
            <pc:sldMk cId="3839737114" sldId="313"/>
            <ac:picMk id="5" creationId="{2E97A712-E9D8-407A-8BE4-B7F8276EB53F}"/>
          </ac:picMkLst>
        </pc:picChg>
        <pc:picChg chg="add mod topLvl modCrop">
          <ac:chgData name="Heidi Angell" userId="5bad476d64010930" providerId="LiveId" clId="{5F01084A-AC7F-4020-B289-C0861EED4FB8}" dt="2026-05-26T00:40:24.132" v="2871" actId="164"/>
          <ac:picMkLst>
            <pc:docMk/>
            <pc:sldMk cId="3839737114" sldId="313"/>
            <ac:picMk id="11" creationId="{A3553030-43EC-FF1A-841D-3B219A8EFF7B}"/>
          </ac:picMkLst>
        </pc:picChg>
        <pc:cxnChg chg="mod topLvl">
          <ac:chgData name="Heidi Angell" userId="5bad476d64010930" providerId="LiveId" clId="{5F01084A-AC7F-4020-B289-C0861EED4FB8}" dt="2026-05-25T23:43:05.602" v="2787" actId="165"/>
          <ac:cxnSpMkLst>
            <pc:docMk/>
            <pc:sldMk cId="3839737114" sldId="313"/>
            <ac:cxnSpMk id="8" creationId="{B5537B68-53A0-2A7A-7813-B679627795D3}"/>
          </ac:cxnSpMkLst>
        </pc:cxnChg>
      </pc:sldChg>
      <pc:sldChg chg="addSp modSp mod ord modTransition">
        <pc:chgData name="Heidi Angell" userId="5bad476d64010930" providerId="LiveId" clId="{5F01084A-AC7F-4020-B289-C0861EED4FB8}" dt="2026-05-28T16:09:41.486" v="3447"/>
        <pc:sldMkLst>
          <pc:docMk/>
          <pc:sldMk cId="4059880234" sldId="314"/>
        </pc:sldMkLst>
        <pc:spChg chg="mod">
          <ac:chgData name="Heidi Angell" userId="5bad476d64010930" providerId="LiveId" clId="{5F01084A-AC7F-4020-B289-C0861EED4FB8}" dt="2026-05-25T19:38:51.233" v="190" actId="20577"/>
          <ac:spMkLst>
            <pc:docMk/>
            <pc:sldMk cId="4059880234" sldId="314"/>
            <ac:spMk id="2" creationId="{F983BCF6-C51D-A7C7-CB3B-2D380E936D5A}"/>
          </ac:spMkLst>
        </pc:spChg>
        <pc:picChg chg="add mod">
          <ac:chgData name="Heidi Angell" userId="5bad476d64010930" providerId="LiveId" clId="{5F01084A-AC7F-4020-B289-C0861EED4FB8}" dt="2026-05-25T19:38:42.586" v="189" actId="1076"/>
          <ac:picMkLst>
            <pc:docMk/>
            <pc:sldMk cId="4059880234" sldId="314"/>
            <ac:picMk id="5" creationId="{CA4D7A28-0B32-F649-62AF-3CCBF7FFAC22}"/>
          </ac:picMkLst>
        </pc:picChg>
      </pc:sldChg>
      <pc:sldChg chg="addSp delSp modSp mod modTransition modAnim">
        <pc:chgData name="Heidi Angell" userId="5bad476d64010930" providerId="LiveId" clId="{5F01084A-AC7F-4020-B289-C0861EED4FB8}" dt="2026-05-28T16:58:24.665" v="3479"/>
        <pc:sldMkLst>
          <pc:docMk/>
          <pc:sldMk cId="2031303362" sldId="315"/>
        </pc:sldMkLst>
        <pc:spChg chg="mod">
          <ac:chgData name="Heidi Angell" userId="5bad476d64010930" providerId="LiveId" clId="{5F01084A-AC7F-4020-B289-C0861EED4FB8}" dt="2026-05-26T01:20:33.987" v="3336" actId="20577"/>
          <ac:spMkLst>
            <pc:docMk/>
            <pc:sldMk cId="2031303362" sldId="315"/>
            <ac:spMk id="2" creationId="{0A595379-47EE-649C-FC5D-0D3CB5D81E74}"/>
          </ac:spMkLst>
        </pc:spChg>
        <pc:picChg chg="add mod">
          <ac:chgData name="Heidi Angell" userId="5bad476d64010930" providerId="LiveId" clId="{5F01084A-AC7F-4020-B289-C0861EED4FB8}" dt="2026-05-28T16:55:34.423" v="3472" actId="14100"/>
          <ac:picMkLst>
            <pc:docMk/>
            <pc:sldMk cId="2031303362" sldId="315"/>
            <ac:picMk id="4" creationId="{4926D93A-3A4A-E65B-D613-4D8F4F271BA4}"/>
          </ac:picMkLst>
        </pc:picChg>
      </pc:sldChg>
      <pc:sldChg chg="delSp modSp mod ord modTransition modAnim">
        <pc:chgData name="Heidi Angell" userId="5bad476d64010930" providerId="LiveId" clId="{5F01084A-AC7F-4020-B289-C0861EED4FB8}" dt="2026-05-28T16:09:41.486" v="3447"/>
        <pc:sldMkLst>
          <pc:docMk/>
          <pc:sldMk cId="3333234275" sldId="318"/>
        </pc:sldMkLst>
        <pc:spChg chg="mod">
          <ac:chgData name="Heidi Angell" userId="5bad476d64010930" providerId="LiveId" clId="{5F01084A-AC7F-4020-B289-C0861EED4FB8}" dt="2026-05-25T20:13:50.018" v="1761" actId="20577"/>
          <ac:spMkLst>
            <pc:docMk/>
            <pc:sldMk cId="3333234275" sldId="318"/>
            <ac:spMk id="2" creationId="{23D830B9-3670-F097-B26E-417E0DEC5781}"/>
          </ac:spMkLst>
        </pc:spChg>
        <pc:spChg chg="mod">
          <ac:chgData name="Heidi Angell" userId="5bad476d64010930" providerId="LiveId" clId="{5F01084A-AC7F-4020-B289-C0861EED4FB8}" dt="2026-05-25T20:20:08.613" v="1887" actId="20577"/>
          <ac:spMkLst>
            <pc:docMk/>
            <pc:sldMk cId="3333234275" sldId="318"/>
            <ac:spMk id="4" creationId="{7443E215-00B8-DC93-9FF5-2B972E4A123E}"/>
          </ac:spMkLst>
        </pc:spChg>
        <pc:spChg chg="mod">
          <ac:chgData name="Heidi Angell" userId="5bad476d64010930" providerId="LiveId" clId="{5F01084A-AC7F-4020-B289-C0861EED4FB8}" dt="2026-05-25T20:11:33.836" v="1700" actId="20577"/>
          <ac:spMkLst>
            <pc:docMk/>
            <pc:sldMk cId="3333234275" sldId="318"/>
            <ac:spMk id="5" creationId="{84078118-B273-7AB6-F9B9-88D4C464CACF}"/>
          </ac:spMkLst>
        </pc:spChg>
        <pc:spChg chg="mod">
          <ac:chgData name="Heidi Angell" userId="5bad476d64010930" providerId="LiveId" clId="{5F01084A-AC7F-4020-B289-C0861EED4FB8}" dt="2026-05-25T20:25:28.756" v="2308" actId="20577"/>
          <ac:spMkLst>
            <pc:docMk/>
            <pc:sldMk cId="3333234275" sldId="318"/>
            <ac:spMk id="6" creationId="{F0C96DD0-4323-12F6-6D45-F312396DF4A3}"/>
          </ac:spMkLst>
        </pc:spChg>
        <pc:spChg chg="mod">
          <ac:chgData name="Heidi Angell" userId="5bad476d64010930" providerId="LiveId" clId="{5F01084A-AC7F-4020-B289-C0861EED4FB8}" dt="2026-05-25T20:25:33.179" v="2316" actId="20577"/>
          <ac:spMkLst>
            <pc:docMk/>
            <pc:sldMk cId="3333234275" sldId="318"/>
            <ac:spMk id="7" creationId="{0B02125B-99C9-1BA7-2389-C88AA697C2C2}"/>
          </ac:spMkLst>
        </pc:spChg>
        <pc:spChg chg="mod">
          <ac:chgData name="Heidi Angell" userId="5bad476d64010930" providerId="LiveId" clId="{5F01084A-AC7F-4020-B289-C0861EED4FB8}" dt="2026-05-25T20:26:48.346" v="2486" actId="1076"/>
          <ac:spMkLst>
            <pc:docMk/>
            <pc:sldMk cId="3333234275" sldId="318"/>
            <ac:spMk id="8" creationId="{55EE4EF9-EDD6-0F3F-9D1E-3131B4749C74}"/>
          </ac:spMkLst>
        </pc:spChg>
        <pc:spChg chg="mod">
          <ac:chgData name="Heidi Angell" userId="5bad476d64010930" providerId="LiveId" clId="{5F01084A-AC7F-4020-B289-C0861EED4FB8}" dt="2026-05-26T02:00:48.430" v="3446" actId="20577"/>
          <ac:spMkLst>
            <pc:docMk/>
            <pc:sldMk cId="3333234275" sldId="318"/>
            <ac:spMk id="11" creationId="{F851211D-09D5-B281-0567-E41072A64842}"/>
          </ac:spMkLst>
        </pc:spChg>
        <pc:spChg chg="mod">
          <ac:chgData name="Heidi Angell" userId="5bad476d64010930" providerId="LiveId" clId="{5F01084A-AC7F-4020-B289-C0861EED4FB8}" dt="2026-05-25T20:27:18.507" v="2491" actId="2711"/>
          <ac:spMkLst>
            <pc:docMk/>
            <pc:sldMk cId="3333234275" sldId="318"/>
            <ac:spMk id="13" creationId="{7433F596-053E-E840-5387-C0198ECDAF7E}"/>
          </ac:spMkLst>
        </pc:spChg>
        <pc:spChg chg="mod">
          <ac:chgData name="Heidi Angell" userId="5bad476d64010930" providerId="LiveId" clId="{5F01084A-AC7F-4020-B289-C0861EED4FB8}" dt="2026-05-25T20:27:31.971" v="2494" actId="207"/>
          <ac:spMkLst>
            <pc:docMk/>
            <pc:sldMk cId="3333234275" sldId="318"/>
            <ac:spMk id="15" creationId="{DEBEBCEF-CCC2-C5F6-406E-104E0BF3BA3E}"/>
          </ac:spMkLst>
        </pc:spChg>
        <pc:spChg chg="mod">
          <ac:chgData name="Heidi Angell" userId="5bad476d64010930" providerId="LiveId" clId="{5F01084A-AC7F-4020-B289-C0861EED4FB8}" dt="2026-05-25T20:28:29.380" v="2623" actId="20577"/>
          <ac:spMkLst>
            <pc:docMk/>
            <pc:sldMk cId="3333234275" sldId="318"/>
            <ac:spMk id="17" creationId="{ADCD7581-5393-B321-A12E-15C5F819ABDB}"/>
          </ac:spMkLst>
        </pc:spChg>
        <pc:spChg chg="mod">
          <ac:chgData name="Heidi Angell" userId="5bad476d64010930" providerId="LiveId" clId="{5F01084A-AC7F-4020-B289-C0861EED4FB8}" dt="2026-05-25T20:10:54.868" v="1656" actId="20577"/>
          <ac:spMkLst>
            <pc:docMk/>
            <pc:sldMk cId="3333234275" sldId="318"/>
            <ac:spMk id="19" creationId="{4E17DEB7-2C1E-4C5C-BBD7-43ECF834F459}"/>
          </ac:spMkLst>
        </pc:spChg>
      </pc:sldChg>
      <pc:sldChg chg="addSp delSp modSp mod ord modTransition">
        <pc:chgData name="Heidi Angell" userId="5bad476d64010930" providerId="LiveId" clId="{5F01084A-AC7F-4020-B289-C0861EED4FB8}" dt="2026-05-28T16:09:41.486" v="3447"/>
        <pc:sldMkLst>
          <pc:docMk/>
          <pc:sldMk cId="1015837746" sldId="378"/>
        </pc:sldMkLst>
        <pc:spChg chg="mod">
          <ac:chgData name="Heidi Angell" userId="5bad476d64010930" providerId="LiveId" clId="{5F01084A-AC7F-4020-B289-C0861EED4FB8}" dt="2026-05-25T19:32:18.125" v="150" actId="14100"/>
          <ac:spMkLst>
            <pc:docMk/>
            <pc:sldMk cId="1015837746" sldId="378"/>
            <ac:spMk id="2" creationId="{C2911359-8A27-48F6-BBCB-447BB12D7065}"/>
          </ac:spMkLst>
        </pc:spChg>
        <pc:spChg chg="mod">
          <ac:chgData name="Heidi Angell" userId="5bad476d64010930" providerId="LiveId" clId="{5F01084A-AC7F-4020-B289-C0861EED4FB8}" dt="2026-05-25T19:32:25.969" v="151" actId="14100"/>
          <ac:spMkLst>
            <pc:docMk/>
            <pc:sldMk cId="1015837746" sldId="378"/>
            <ac:spMk id="3" creationId="{2E4958E6-1FB8-461D-AE2C-EE5BC16B8415}"/>
          </ac:spMkLst>
        </pc:spChg>
      </pc:sldChg>
      <pc:sldMasterChg chg="modTransition modSldLayout">
        <pc:chgData name="Heidi Angell" userId="5bad476d64010930" providerId="LiveId" clId="{5F01084A-AC7F-4020-B289-C0861EED4FB8}" dt="2026-05-28T16:09:41.486" v="3447"/>
        <pc:sldMasterMkLst>
          <pc:docMk/>
          <pc:sldMasterMk cId="2107202753" sldId="2147483648"/>
        </pc:sldMasterMkLst>
        <pc:sldLayoutChg chg="modTransition">
          <pc:chgData name="Heidi Angell" userId="5bad476d64010930" providerId="LiveId" clId="{5F01084A-AC7F-4020-B289-C0861EED4FB8}" dt="2026-05-28T16:09:41.486" v="3447"/>
          <pc:sldLayoutMkLst>
            <pc:docMk/>
            <pc:sldMasterMk cId="2107202753" sldId="2147483648"/>
            <pc:sldLayoutMk cId="641691014" sldId="2147483650"/>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37997064" sldId="2147483651"/>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402103934" sldId="2147483652"/>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483596016" sldId="2147483654"/>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720120664" sldId="2147483655"/>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53354564" sldId="2147483660"/>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153995438" sldId="2147483661"/>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758151963" sldId="2147483662"/>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618311918" sldId="2147483663"/>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355489240" sldId="2147483664"/>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282285736" sldId="2147483665"/>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763565087" sldId="2147483666"/>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097765019" sldId="2147483667"/>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863572066" sldId="2147483668"/>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442987449" sldId="2147483669"/>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14131367" sldId="2147483670"/>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727949724" sldId="2147483671"/>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4261430680" sldId="2147483672"/>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347546427" sldId="2147483674"/>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555895870" sldId="2147483675"/>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979571807" sldId="2147483676"/>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907587023" sldId="2147483677"/>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558163432" sldId="2147483678"/>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304197896" sldId="2147483679"/>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460173908" sldId="2147483680"/>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499817804" sldId="2147483681"/>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172529861" sldId="2147483682"/>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719452868" sldId="2147483683"/>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2491538871" sldId="2147483684"/>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917183899" sldId="2147483685"/>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4130213182" sldId="2147483686"/>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3167411112" sldId="2147483687"/>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283446057" sldId="2147483688"/>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082969083" sldId="2147483689"/>
          </pc:sldLayoutMkLst>
        </pc:sldLayoutChg>
        <pc:sldLayoutChg chg="modTransition">
          <pc:chgData name="Heidi Angell" userId="5bad476d64010930" providerId="LiveId" clId="{5F01084A-AC7F-4020-B289-C0861EED4FB8}" dt="2026-05-28T16:09:41.486" v="3447"/>
          <pc:sldLayoutMkLst>
            <pc:docMk/>
            <pc:sldMasterMk cId="2107202753" sldId="2147483648"/>
            <pc:sldLayoutMk cId="169322098" sldId="2147483690"/>
          </pc:sldLayoutMkLst>
        </pc:sldLayoutChg>
      </pc:sldMasterChg>
      <pc:sldMasterChg chg="modTransition modSldLayout">
        <pc:chgData name="Heidi Angell" userId="5bad476d64010930" providerId="LiveId" clId="{5F01084A-AC7F-4020-B289-C0861EED4FB8}" dt="2026-05-28T16:09:41.486" v="3447"/>
        <pc:sldMasterMkLst>
          <pc:docMk/>
          <pc:sldMasterMk cId="3009061747" sldId="2147483691"/>
        </pc:sldMasterMkLst>
        <pc:sldLayoutChg chg="modTransition">
          <pc:chgData name="Heidi Angell" userId="5bad476d64010930" providerId="LiveId" clId="{5F01084A-AC7F-4020-B289-C0861EED4FB8}" dt="2026-05-28T16:09:41.486" v="3447"/>
          <pc:sldLayoutMkLst>
            <pc:docMk/>
            <pc:sldMasterMk cId="3009061747" sldId="2147483691"/>
            <pc:sldLayoutMk cId="3741391475" sldId="2147483692"/>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407339073" sldId="2147483693"/>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562808442" sldId="2147483694"/>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4218983757" sldId="2147483695"/>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4156525807" sldId="2147483696"/>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849016092" sldId="2147483697"/>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1341316293" sldId="2147483698"/>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1968264635" sldId="2147483699"/>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1178671383" sldId="2147483700"/>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082090596" sldId="2147483701"/>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332159187" sldId="2147483702"/>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4178600183" sldId="2147483703"/>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137021615" sldId="2147483704"/>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849349231" sldId="2147483705"/>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3567237860" sldId="2147483706"/>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3922190790" sldId="2147483707"/>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1049537446" sldId="2147483708"/>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657976351" sldId="2147483709"/>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674383448" sldId="2147483710"/>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980936313" sldId="2147483711"/>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3418442664" sldId="2147483712"/>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511030084" sldId="2147483713"/>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751608" sldId="2147483714"/>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3669853141" sldId="2147483715"/>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577964468" sldId="2147483716"/>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1947276553" sldId="2147483717"/>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134021866" sldId="2147483718"/>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3590091763" sldId="2147483719"/>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1144456295" sldId="2147483720"/>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4118644653" sldId="2147483721"/>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927038948" sldId="2147483722"/>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975522440" sldId="2147483723"/>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3845600996" sldId="2147483724"/>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120531292" sldId="2147483725"/>
          </pc:sldLayoutMkLst>
        </pc:sldLayoutChg>
        <pc:sldLayoutChg chg="modTransition">
          <pc:chgData name="Heidi Angell" userId="5bad476d64010930" providerId="LiveId" clId="{5F01084A-AC7F-4020-B289-C0861EED4FB8}" dt="2026-05-28T16:09:41.486" v="3447"/>
          <pc:sldLayoutMkLst>
            <pc:docMk/>
            <pc:sldMasterMk cId="3009061747" sldId="2147483691"/>
            <pc:sldLayoutMk cId="2125514514" sldId="214748372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5/28/2026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dirty="0"/>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737FC-9382-F947-AADD-FA4FB4659786}" type="slidenum">
              <a:rPr lang="en-US" smtClean="0"/>
              <a:t>2</a:t>
            </a:fld>
            <a:endParaRPr lang="en-US" dirty="0"/>
          </a:p>
        </p:txBody>
      </p:sp>
    </p:spTree>
    <p:extLst>
      <p:ext uri="{BB962C8B-B14F-4D97-AF65-F5344CB8AC3E}">
        <p14:creationId xmlns:p14="http://schemas.microsoft.com/office/powerpoint/2010/main" val="340626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grandir" pitchFamily="2" charset="77"/>
              </a:rPr>
              <a:t>Ask Audience for examples of their brand.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grandi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grandi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grandi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grandir" pitchFamily="2" charset="77"/>
              </a:rPr>
              <a:t>For more on listening tours Check out Never Search Alone by Phil Terry</a:t>
            </a:r>
          </a:p>
          <a:p>
            <a:r>
              <a:rPr lang="en-US" dirty="0"/>
              <a:t>https://drive.google.com/file/d/12LxwzG2hHCOpR06cD7nNK0F0lirhNUqp/view?usp=sharing</a:t>
            </a:r>
          </a:p>
        </p:txBody>
      </p:sp>
      <p:sp>
        <p:nvSpPr>
          <p:cNvPr id="4" name="Slide Number Placeholder 3"/>
          <p:cNvSpPr>
            <a:spLocks noGrp="1"/>
          </p:cNvSpPr>
          <p:nvPr>
            <p:ph type="sldNum" sz="quarter" idx="5"/>
          </p:nvPr>
        </p:nvSpPr>
        <p:spPr/>
        <p:txBody>
          <a:bodyPr/>
          <a:lstStyle/>
          <a:p>
            <a:fld id="{CFB737FC-9382-F947-AADD-FA4FB4659786}" type="slidenum">
              <a:rPr lang="en-US" smtClean="0"/>
              <a:t>3</a:t>
            </a:fld>
            <a:endParaRPr lang="en-US" dirty="0"/>
          </a:p>
        </p:txBody>
      </p:sp>
    </p:spTree>
    <p:extLst>
      <p:ext uri="{BB962C8B-B14F-4D97-AF65-F5344CB8AC3E}">
        <p14:creationId xmlns:p14="http://schemas.microsoft.com/office/powerpoint/2010/main" val="15209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Elevator Pitch: Hello, my name is Heidi Angell and I am a dream maker. I leverage my 20 years of consulting experience to help people and businesses grow and achieve their goals. Are you struggling to meet your goals? Let’s connect on </a:t>
            </a:r>
            <a:r>
              <a:rPr lang="en-US" dirty="0" err="1"/>
              <a:t>Linkedin</a:t>
            </a:r>
            <a:r>
              <a:rPr lang="en-US" dirty="0"/>
              <a:t>. </a:t>
            </a:r>
          </a:p>
        </p:txBody>
      </p:sp>
      <p:sp>
        <p:nvSpPr>
          <p:cNvPr id="4" name="Slide Number Placeholder 3"/>
          <p:cNvSpPr>
            <a:spLocks noGrp="1"/>
          </p:cNvSpPr>
          <p:nvPr>
            <p:ph type="sldNum" sz="quarter" idx="5"/>
          </p:nvPr>
        </p:nvSpPr>
        <p:spPr/>
        <p:txBody>
          <a:bodyPr/>
          <a:lstStyle/>
          <a:p>
            <a:fld id="{CFB737FC-9382-F947-AADD-FA4FB4659786}" type="slidenum">
              <a:rPr lang="en-US" smtClean="0"/>
              <a:t>4</a:t>
            </a:fld>
            <a:endParaRPr lang="en-US" dirty="0"/>
          </a:p>
        </p:txBody>
      </p:sp>
    </p:spTree>
    <p:extLst>
      <p:ext uri="{BB962C8B-B14F-4D97-AF65-F5344CB8AC3E}">
        <p14:creationId xmlns:p14="http://schemas.microsoft.com/office/powerpoint/2010/main" val="54818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5</a:t>
            </a:fld>
            <a:endParaRPr lang="en-US"/>
          </a:p>
        </p:txBody>
      </p:sp>
    </p:spTree>
    <p:extLst>
      <p:ext uri="{BB962C8B-B14F-4D97-AF65-F5344CB8AC3E}">
        <p14:creationId xmlns:p14="http://schemas.microsoft.com/office/powerpoint/2010/main" val="180022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737FC-9382-F947-AADD-FA4FB4659786}" type="slidenum">
              <a:rPr lang="en-US" smtClean="0"/>
              <a:t>6</a:t>
            </a:fld>
            <a:endParaRPr lang="en-US" dirty="0"/>
          </a:p>
        </p:txBody>
      </p:sp>
    </p:spTree>
    <p:extLst>
      <p:ext uri="{BB962C8B-B14F-4D97-AF65-F5344CB8AC3E}">
        <p14:creationId xmlns:p14="http://schemas.microsoft.com/office/powerpoint/2010/main" val="1886376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7.emf"/><Relationship Id="rId11" Type="http://schemas.openxmlformats.org/officeDocument/2006/relationships/image" Target="../media/image29.png"/><Relationship Id="rId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25.emf"/><Relationship Id="rId9"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20.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2.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35.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2.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35.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5.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2.xml"/><Relationship Id="rId6" Type="http://schemas.openxmlformats.org/officeDocument/2006/relationships/image" Target="../media/image27.emf"/><Relationship Id="rId11" Type="http://schemas.openxmlformats.org/officeDocument/2006/relationships/image" Target="../media/image36.png"/><Relationship Id="rId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25.emf"/><Relationship Id="rId9" Type="http://schemas.openxmlformats.org/officeDocument/2006/relationships/image" Target="../media/image8.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4.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dirty="0"/>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23799706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0758702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108296908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46017390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32E343-2B04-EB48-9B97-BD2FE8D48C7F}" type="datetime3">
              <a:rPr lang="en-US" smtClean="0"/>
              <a:t>28 May 2026</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dirty="0"/>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4169101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0A0274-0969-3941-8619-969AE42D3FF0}" type="datetime3">
              <a:rPr lang="en-US" smtClean="0"/>
              <a:t>28 May 2026</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40210393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6AE46-E964-4841-95DA-D027440F40A9}" type="datetime3">
              <a:rPr lang="en-US" smtClean="0"/>
              <a:t>28 May 2026</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335456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2</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28 May 2026</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3</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1</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91538871"/>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227469-4926-C24C-9286-249EA7D18847}" type="datetime3">
              <a:rPr lang="en-US" smtClean="0"/>
              <a:t>28 May 2026</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2" name="Picture 11" descr="A close up of a logo&#10;&#10;Description automatically generated">
            <a:extLst>
              <a:ext uri="{FF2B5EF4-FFF2-40B4-BE49-F238E27FC236}">
                <a16:creationId xmlns:a16="http://schemas.microsoft.com/office/drawing/2014/main" id="{7B5F8EB4-E974-7A4C-9DAA-ABC7E5BF8C7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15399543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93A847-D166-824F-BF25-C81C07C7958A}" type="datetime3">
              <a:rPr lang="en-US" smtClean="0"/>
              <a:t>28 May 2026</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dirty="0"/>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5815196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AB87EE-AB7B-094A-B9F5-CDE098C24703}" type="datetime3">
              <a:rPr lang="en-US" smtClean="0"/>
              <a:t>28 May 2026</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dirty="0"/>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1831191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4130213182"/>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3DDE7ADE-6F10-1142-AEA7-FE5F1740BF72}" type="datetime3">
              <a:rPr lang="en-US" smtClean="0"/>
              <a:t>28 May 2026</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55489240"/>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6741FEBB-6A99-D647-AC16-C20746B1070E}" type="datetime3">
              <a:rPr lang="en-US" smtClean="0"/>
              <a:t>28 May 2026</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8228573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28 May 2026</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8359601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49"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a:t>00%</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28 May 2026</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63565087"/>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28 May 2026</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dirty="0"/>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dirty="0"/>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97765019"/>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28 May 2026</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dirty="0"/>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6357206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28 May 2026</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dirty="0"/>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dirty="0"/>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A close up of a logo&#10;&#10;Description automatically generated">
            <a:extLst>
              <a:ext uri="{FF2B5EF4-FFF2-40B4-BE49-F238E27FC236}">
                <a16:creationId xmlns:a16="http://schemas.microsoft.com/office/drawing/2014/main" id="{01CDEE0C-04F8-2F47-A3C2-889EAC6A7C3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42987449"/>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28 May 2026</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4131367"/>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28 May 2026</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2794972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28 May 2026</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dirty="0"/>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2012066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a16="http://schemas.microsoft.com/office/drawing/2014/main" id="{F4DCB111-D8A3-D149-87AE-C6C0C453F415}"/>
              </a:ext>
            </a:extLst>
          </p:cNvPr>
          <p:cNvPicPr>
            <a:picLocks noChangeAspect="1"/>
          </p:cNvPicPr>
          <p:nvPr userDrawn="1"/>
        </p:nvPicPr>
        <p:blipFill>
          <a:blip r:embed="rId3"/>
          <a:stretch>
            <a:fillRect/>
          </a:stretch>
        </p:blipFill>
        <p:spPr>
          <a:xfrm>
            <a:off x="0" y="0"/>
            <a:ext cx="2714625" cy="1234440"/>
          </a:xfrm>
          <a:prstGeom prst="rect">
            <a:avLst/>
          </a:prstGeom>
        </p:spPr>
      </p:pic>
    </p:spTree>
    <p:extLst>
      <p:ext uri="{BB962C8B-B14F-4D97-AF65-F5344CB8AC3E}">
        <p14:creationId xmlns:p14="http://schemas.microsoft.com/office/powerpoint/2010/main" val="1917183899"/>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28 May 2026</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32209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28 May 2026</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2"/>
          <a:stretch>
            <a:fillRect/>
          </a:stretch>
        </p:blipFill>
        <p:spPr>
          <a:xfrm>
            <a:off x="219456" y="6245352"/>
            <a:ext cx="411480" cy="411480"/>
          </a:xfrm>
          <a:prstGeom prst="rect">
            <a:avLst/>
          </a:prstGeom>
        </p:spPr>
      </p:pic>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51563" y="-1058863"/>
            <a:ext cx="7140575" cy="7138988"/>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61430680"/>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dirty="0"/>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28 May 2026</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9981780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28 May 2026</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72529861"/>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1"/>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71945286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28 May 2026</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dirty="0"/>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pic>
        <p:nvPicPr>
          <p:cNvPr id="21" name="Picture 20" descr="A close up of a logo&#10;&#10;Description automatically generated">
            <a:extLst>
              <a:ext uri="{FF2B5EF4-FFF2-40B4-BE49-F238E27FC236}">
                <a16:creationId xmlns:a16="http://schemas.microsoft.com/office/drawing/2014/main" id="{6DDFA81B-362F-C744-8D4F-DBC10C5B10B8}"/>
              </a:ext>
            </a:extLst>
          </p:cNvPr>
          <p:cNvPicPr>
            <a:picLocks noChangeAspect="1"/>
          </p:cNvPicPr>
          <p:nvPr userDrawn="1"/>
        </p:nvPicPr>
        <p:blipFill>
          <a:blip r:embed="rId2"/>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Tree>
    <p:extLst>
      <p:ext uri="{BB962C8B-B14F-4D97-AF65-F5344CB8AC3E}">
        <p14:creationId xmlns:p14="http://schemas.microsoft.com/office/powerpoint/2010/main" val="3347546427"/>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dirty="0"/>
              <a:t>Click icon to add picture</a:t>
            </a:r>
          </a:p>
        </p:txBody>
      </p:sp>
      <p:pic>
        <p:nvPicPr>
          <p:cNvPr id="5" name="Picture 4">
            <a:extLst>
              <a:ext uri="{FF2B5EF4-FFF2-40B4-BE49-F238E27FC236}">
                <a16:creationId xmlns:a16="http://schemas.microsoft.com/office/drawing/2014/main" id="{A07D12BC-B523-A24D-AF89-FE1F3D0C6D3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51" y="0"/>
            <a:ext cx="3475403" cy="1580686"/>
          </a:xfrm>
          <a:prstGeom prst="rect">
            <a:avLst/>
          </a:prstGeom>
        </p:spPr>
      </p:pic>
    </p:spTree>
    <p:extLst>
      <p:ext uri="{BB962C8B-B14F-4D97-AF65-F5344CB8AC3E}">
        <p14:creationId xmlns:p14="http://schemas.microsoft.com/office/powerpoint/2010/main" val="3741391475"/>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096376" y="1286115"/>
            <a:ext cx="830262" cy="830262"/>
          </a:xfrm>
          <a:prstGeom prst="rect">
            <a:avLst/>
          </a:prstGeom>
        </p:spPr>
      </p:pic>
      <p:pic>
        <p:nvPicPr>
          <p:cNvPr id="25" name="Picture 24">
            <a:extLst>
              <a:ext uri="{FF2B5EF4-FFF2-40B4-BE49-F238E27FC236}">
                <a16:creationId xmlns:a16="http://schemas.microsoft.com/office/drawing/2014/main" id="{126F1FBC-5FB8-4A62-A18D-0202B86E7248}"/>
              </a:ext>
            </a:extLst>
          </p:cNvPr>
          <p:cNvPicPr>
            <a:picLocks noChangeAspect="1"/>
          </p:cNvPicPr>
          <p:nvPr userDrawn="1"/>
        </p:nvPicPr>
        <p:blipFill>
          <a:blip r:embed="rId20" cstate="screen">
            <a:extLst>
              <a:ext uri="{28A0092B-C50C-407E-A947-70E740481C1C}">
                <a14:useLocalDpi xmlns:a14="http://schemas.microsoft.com/office/drawing/2010/main" val="0"/>
              </a:ext>
            </a:extLst>
          </a:blip>
          <a:srcRect/>
          <a:stretch/>
        </p:blipFill>
        <p:spPr>
          <a:xfrm>
            <a:off x="251" y="0"/>
            <a:ext cx="3475403" cy="1580686"/>
          </a:xfrm>
          <a:prstGeom prst="rect">
            <a:avLst/>
          </a:prstGeom>
        </p:spPr>
      </p:pic>
    </p:spTree>
    <p:extLst>
      <p:ext uri="{BB962C8B-B14F-4D97-AF65-F5344CB8AC3E}">
        <p14:creationId xmlns:p14="http://schemas.microsoft.com/office/powerpoint/2010/main" val="40733907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F4EFBBD6-A78F-443C-89E2-A6066C9207E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337" y="1"/>
            <a:ext cx="3475403" cy="1580686"/>
          </a:xfrm>
          <a:prstGeom prst="rect">
            <a:avLst/>
          </a:prstGeom>
        </p:spPr>
      </p:pic>
    </p:spTree>
    <p:extLst>
      <p:ext uri="{BB962C8B-B14F-4D97-AF65-F5344CB8AC3E}">
        <p14:creationId xmlns:p14="http://schemas.microsoft.com/office/powerpoint/2010/main" val="2562808442"/>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18983757"/>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55895870"/>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4156525807"/>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49016092"/>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4131629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968264635"/>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b="0">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17867138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08209059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332159187"/>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t>16 June 2021</a:t>
            </a:r>
          </a:p>
        </p:txBody>
      </p:sp>
      <p:sp>
        <p:nvSpPr>
          <p:cNvPr id="5" name="Footer Placeholder 4"/>
          <p:cNvSpPr>
            <a:spLocks noGrp="1"/>
          </p:cNvSpPr>
          <p:nvPr>
            <p:ph type="ftr" sz="quarter" idx="11"/>
          </p:nvPr>
        </p:nvSpPr>
        <p:spPr/>
        <p:txBody>
          <a:bodyPr/>
          <a:lstStyle>
            <a:lvl1pPr>
              <a:defRPr b="0">
                <a:solidFill>
                  <a:schemeClr val="bg1"/>
                </a:solidFill>
              </a:defRPr>
            </a:lvl1pPr>
          </a:lstStyle>
          <a:p>
            <a:r>
              <a:rPr lang="en-US" dirty="0"/>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17860018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16 June 2021</a:t>
            </a:r>
          </a:p>
        </p:txBody>
      </p:sp>
      <p:sp>
        <p:nvSpPr>
          <p:cNvPr id="5" name="Footer Placeholder 4"/>
          <p:cNvSpPr>
            <a:spLocks noGrp="1"/>
          </p:cNvSpPr>
          <p:nvPr>
            <p:ph type="ftr" sz="quarter" idx="11"/>
          </p:nvPr>
        </p:nvSpPr>
        <p:spPr/>
        <p:txBody>
          <a:bodyPr/>
          <a:lstStyle/>
          <a:p>
            <a:r>
              <a:rPr lang="en-US" dirty="0"/>
              <a:t>Q2 All Hands 2021</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dirty="0"/>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7021615"/>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16 June 2021</a:t>
            </a:r>
          </a:p>
        </p:txBody>
      </p:sp>
      <p:sp>
        <p:nvSpPr>
          <p:cNvPr id="6" name="Footer Placeholder 5"/>
          <p:cNvSpPr>
            <a:spLocks noGrp="1"/>
          </p:cNvSpPr>
          <p:nvPr>
            <p:ph type="ftr" sz="quarter" idx="11"/>
          </p:nvPr>
        </p:nvSpPr>
        <p:spPr/>
        <p:txBody>
          <a:bodyPr/>
          <a:lstStyle/>
          <a:p>
            <a:r>
              <a:rPr lang="en-US" dirty="0"/>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49349231"/>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167411112"/>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16 June 2021</a:t>
            </a:r>
          </a:p>
        </p:txBody>
      </p:sp>
      <p:sp>
        <p:nvSpPr>
          <p:cNvPr id="6" name="Footer Placeholder 5"/>
          <p:cNvSpPr>
            <a:spLocks noGrp="1"/>
          </p:cNvSpPr>
          <p:nvPr>
            <p:ph type="ftr" sz="quarter" idx="11"/>
          </p:nvPr>
        </p:nvSpPr>
        <p:spPr/>
        <p:txBody>
          <a:bodyPr/>
          <a:lstStyle/>
          <a:p>
            <a:r>
              <a:rPr lang="en-US" dirty="0"/>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67237860"/>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2</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t>16 June 2021</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3</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1</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22190790"/>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16 June 2021</a:t>
            </a:r>
          </a:p>
        </p:txBody>
      </p:sp>
      <p:sp>
        <p:nvSpPr>
          <p:cNvPr id="6" name="Footer Placeholder 5"/>
          <p:cNvSpPr>
            <a:spLocks noGrp="1"/>
          </p:cNvSpPr>
          <p:nvPr>
            <p:ph type="ftr" sz="quarter" idx="11"/>
          </p:nvPr>
        </p:nvSpPr>
        <p:spPr/>
        <p:txBody>
          <a:bodyPr/>
          <a:lstStyle/>
          <a:p>
            <a:r>
              <a:rPr lang="en-US" dirty="0"/>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2" name="Picture 11" descr="A close up of a logo&#10;&#10;Description automatically generated">
            <a:extLst>
              <a:ext uri="{FF2B5EF4-FFF2-40B4-BE49-F238E27FC236}">
                <a16:creationId xmlns:a16="http://schemas.microsoft.com/office/drawing/2014/main" id="{7B5F8EB4-E974-7A4C-9DAA-ABC7E5BF8C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04953744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16 June 2021</a:t>
            </a:r>
          </a:p>
        </p:txBody>
      </p:sp>
      <p:sp>
        <p:nvSpPr>
          <p:cNvPr id="6" name="Footer Placeholder 5"/>
          <p:cNvSpPr>
            <a:spLocks noGrp="1"/>
          </p:cNvSpPr>
          <p:nvPr>
            <p:ph type="ftr" sz="quarter" idx="11"/>
          </p:nvPr>
        </p:nvSpPr>
        <p:spPr/>
        <p:txBody>
          <a:bodyPr/>
          <a:lstStyle/>
          <a:p>
            <a:r>
              <a:rPr lang="en-US" dirty="0"/>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dirty="0"/>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57976351"/>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16 June 2021</a:t>
            </a:r>
          </a:p>
        </p:txBody>
      </p:sp>
      <p:sp>
        <p:nvSpPr>
          <p:cNvPr id="6" name="Footer Placeholder 5"/>
          <p:cNvSpPr>
            <a:spLocks noGrp="1"/>
          </p:cNvSpPr>
          <p:nvPr>
            <p:ph type="ftr" sz="quarter" idx="11"/>
          </p:nvPr>
        </p:nvSpPr>
        <p:spPr/>
        <p:txBody>
          <a:bodyPr/>
          <a:lstStyle/>
          <a:p>
            <a:r>
              <a:rPr lang="en-US" dirty="0"/>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dirty="0"/>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7438344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dirty="0"/>
              <a:t>16 June 2021</a:t>
            </a:r>
          </a:p>
        </p:txBody>
      </p:sp>
      <p:sp>
        <p:nvSpPr>
          <p:cNvPr id="6" name="Footer Placeholder 5"/>
          <p:cNvSpPr>
            <a:spLocks noGrp="1"/>
          </p:cNvSpPr>
          <p:nvPr>
            <p:ph type="ftr" sz="quarter" idx="11"/>
          </p:nvPr>
        </p:nvSpPr>
        <p:spPr/>
        <p:txBody>
          <a:bodyPr/>
          <a:lstStyle/>
          <a:p>
            <a:r>
              <a:rPr lang="en-US" dirty="0"/>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8093631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dirty="0"/>
              <a:t>16 June 2021</a:t>
            </a:r>
          </a:p>
        </p:txBody>
      </p:sp>
      <p:sp>
        <p:nvSpPr>
          <p:cNvPr id="6" name="Footer Placeholder 5"/>
          <p:cNvSpPr>
            <a:spLocks noGrp="1"/>
          </p:cNvSpPr>
          <p:nvPr>
            <p:ph type="ftr" sz="quarter" idx="11"/>
          </p:nvPr>
        </p:nvSpPr>
        <p:spPr/>
        <p:txBody>
          <a:bodyPr/>
          <a:lstStyle/>
          <a:p>
            <a:r>
              <a:rPr lang="en-US" dirty="0"/>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41844266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16 June 2021</a:t>
            </a:r>
          </a:p>
        </p:txBody>
      </p:sp>
      <p:sp>
        <p:nvSpPr>
          <p:cNvPr id="4" name="Footer Placeholder 3"/>
          <p:cNvSpPr>
            <a:spLocks noGrp="1"/>
          </p:cNvSpPr>
          <p:nvPr>
            <p:ph type="ftr" sz="quarter" idx="11"/>
          </p:nvPr>
        </p:nvSpPr>
        <p:spPr/>
        <p:txBody>
          <a:bodyPr/>
          <a:lstStyle/>
          <a:p>
            <a:r>
              <a:rPr lang="en-US" dirty="0"/>
              <a:t>Q2 All Hands 2021</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51103008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a:t>00%</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t>16 June 2021</a:t>
            </a:r>
          </a:p>
        </p:txBody>
      </p:sp>
      <p:sp>
        <p:nvSpPr>
          <p:cNvPr id="6" name="Footer Placeholder 5"/>
          <p:cNvSpPr>
            <a:spLocks noGrp="1"/>
          </p:cNvSpPr>
          <p:nvPr>
            <p:ph type="ftr" sz="quarter" idx="11"/>
          </p:nvPr>
        </p:nvSpPr>
        <p:spPr/>
        <p:txBody>
          <a:bodyPr/>
          <a:lstStyle/>
          <a:p>
            <a:r>
              <a:rPr lang="en-US" dirty="0"/>
              <a:t>Q2 All Hands 2021</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5160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16 June 2021</a:t>
            </a:r>
          </a:p>
        </p:txBody>
      </p:sp>
      <p:sp>
        <p:nvSpPr>
          <p:cNvPr id="4" name="Footer Placeholder 3"/>
          <p:cNvSpPr>
            <a:spLocks noGrp="1"/>
          </p:cNvSpPr>
          <p:nvPr>
            <p:ph type="ftr" sz="quarter" idx="11"/>
          </p:nvPr>
        </p:nvSpPr>
        <p:spPr/>
        <p:txBody>
          <a:bodyPr/>
          <a:lstStyle/>
          <a:p>
            <a:r>
              <a:rPr lang="en-US" dirty="0"/>
              <a:t>Q2 All Hands 2021</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dirty="0"/>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dirty="0"/>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69853141"/>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58163432"/>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16 June 2021</a:t>
            </a:r>
          </a:p>
        </p:txBody>
      </p:sp>
      <p:sp>
        <p:nvSpPr>
          <p:cNvPr id="4" name="Footer Placeholder 3"/>
          <p:cNvSpPr>
            <a:spLocks noGrp="1"/>
          </p:cNvSpPr>
          <p:nvPr>
            <p:ph type="ftr" sz="quarter" idx="11"/>
          </p:nvPr>
        </p:nvSpPr>
        <p:spPr/>
        <p:txBody>
          <a:bodyPr/>
          <a:lstStyle/>
          <a:p>
            <a:r>
              <a:rPr lang="en-US" dirty="0"/>
              <a:t>Q2 All Hands 2021</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dirty="0"/>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7796446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dirty="0"/>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dirty="0"/>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A close up of a logo&#10;&#10;Description automatically generated">
            <a:extLst>
              <a:ext uri="{FF2B5EF4-FFF2-40B4-BE49-F238E27FC236}">
                <a16:creationId xmlns:a16="http://schemas.microsoft.com/office/drawing/2014/main" id="{01CDEE0C-04F8-2F47-A3C2-889EAC6A7C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94727655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dirty="0"/>
              <a:t>16 June 2021</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3402186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dirty="0"/>
              <a:t>16 June 2021</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9009176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16 June 2021</a:t>
            </a:r>
          </a:p>
        </p:txBody>
      </p:sp>
      <p:sp>
        <p:nvSpPr>
          <p:cNvPr id="3" name="Footer Placeholder 2"/>
          <p:cNvSpPr>
            <a:spLocks noGrp="1"/>
          </p:cNvSpPr>
          <p:nvPr>
            <p:ph type="ftr" sz="quarter" idx="11"/>
          </p:nvPr>
        </p:nvSpPr>
        <p:spPr/>
        <p:txBody>
          <a:bodyPr/>
          <a:lstStyle/>
          <a:p>
            <a:r>
              <a:rPr lang="en-US" dirty="0"/>
              <a:t>Q2 All Hands 2021</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dirty="0"/>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144456295"/>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r>
              <a:rPr lang="en-US" dirty="0"/>
              <a:t>16 June 2021</a:t>
            </a: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118644653"/>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r>
              <a:rPr lang="en-US" dirty="0"/>
              <a:t>16 June 2021</a:t>
            </a: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51563" y="-1058863"/>
            <a:ext cx="7140575" cy="7138988"/>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27038948"/>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dirty="0"/>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r>
              <a:rPr lang="en-US" dirty="0"/>
              <a:t>16 June 2021</a:t>
            </a: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Q2 All Hands 2021</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5522440"/>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r>
              <a:rPr lang="en-US" dirty="0"/>
              <a:t>16 June 2021</a:t>
            </a:r>
          </a:p>
        </p:txBody>
      </p:sp>
      <p:sp>
        <p:nvSpPr>
          <p:cNvPr id="3" name="Footer Placeholder 2"/>
          <p:cNvSpPr>
            <a:spLocks noGrp="1"/>
          </p:cNvSpPr>
          <p:nvPr>
            <p:ph type="ftr" sz="quarter" idx="11"/>
          </p:nvPr>
        </p:nvSpPr>
        <p:spPr/>
        <p:txBody>
          <a:bodyPr/>
          <a:lstStyle>
            <a:lvl1pPr>
              <a:defRPr b="0">
                <a:solidFill>
                  <a:schemeClr val="bg1"/>
                </a:solidFill>
              </a:defRPr>
            </a:lvl1pPr>
          </a:lstStyle>
          <a:p>
            <a:r>
              <a:rPr lang="en-US" dirty="0"/>
              <a:t>Q2 All Hands 2021</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84560099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Graphical user interface, text&#10;&#10;Description automatically generated with medium confidence">
            <a:extLst>
              <a:ext uri="{FF2B5EF4-FFF2-40B4-BE49-F238E27FC236}">
                <a16:creationId xmlns:a16="http://schemas.microsoft.com/office/drawing/2014/main" id="{FBBF39CD-4FE4-4991-90D4-D00E32152120}"/>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2337" y="1"/>
            <a:ext cx="3475403" cy="1580686"/>
          </a:xfrm>
          <a:prstGeom prst="rect">
            <a:avLst/>
          </a:prstGeom>
        </p:spPr>
      </p:pic>
    </p:spTree>
    <p:extLst>
      <p:ext uri="{BB962C8B-B14F-4D97-AF65-F5344CB8AC3E}">
        <p14:creationId xmlns:p14="http://schemas.microsoft.com/office/powerpoint/2010/main" val="2120531292"/>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9571807"/>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16 June 2021</a:t>
            </a:r>
          </a:p>
        </p:txBody>
      </p:sp>
      <p:sp>
        <p:nvSpPr>
          <p:cNvPr id="3" name="Footer Placeholder 2"/>
          <p:cNvSpPr>
            <a:spLocks noGrp="1"/>
          </p:cNvSpPr>
          <p:nvPr>
            <p:ph type="ftr" sz="quarter" idx="11"/>
          </p:nvPr>
        </p:nvSpPr>
        <p:spPr/>
        <p:txBody>
          <a:bodyPr/>
          <a:lstStyle/>
          <a:p>
            <a:r>
              <a:rPr lang="en-US" dirty="0"/>
              <a:t>Q2 All Hands 2021</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dirty="0"/>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pic>
        <p:nvPicPr>
          <p:cNvPr id="21" name="Picture 20" descr="A close up of a logo&#10;&#10;Description automatically generated">
            <a:extLst>
              <a:ext uri="{FF2B5EF4-FFF2-40B4-BE49-F238E27FC236}">
                <a16:creationId xmlns:a16="http://schemas.microsoft.com/office/drawing/2014/main" id="{6DDFA81B-362F-C744-8D4F-DBC10C5B10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Tree>
    <p:extLst>
      <p:ext uri="{BB962C8B-B14F-4D97-AF65-F5344CB8AC3E}">
        <p14:creationId xmlns:p14="http://schemas.microsoft.com/office/powerpoint/2010/main" val="212551451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283446057"/>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28 May 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0419789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28 May 2026</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r>
              <a:rPr lang="en-US" dirty="0"/>
              <a:t>16 June 2021</a:t>
            </a:r>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dirty="0"/>
              <a:t>Q2 All Hands 2021</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30090617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Lst>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s://www.google.com/aler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1359-8A27-48F6-BBCB-447BB12D7065}"/>
              </a:ext>
            </a:extLst>
          </p:cNvPr>
          <p:cNvSpPr>
            <a:spLocks noGrp="1"/>
          </p:cNvSpPr>
          <p:nvPr>
            <p:ph type="title"/>
          </p:nvPr>
        </p:nvSpPr>
        <p:spPr>
          <a:xfrm>
            <a:off x="482599" y="1714500"/>
            <a:ext cx="4330701" cy="1549400"/>
          </a:xfrm>
        </p:spPr>
        <p:txBody>
          <a:bodyPr/>
          <a:lstStyle/>
          <a:p>
            <a:r>
              <a:rPr lang="en-US" sz="3600" dirty="0">
                <a:latin typeface="Agrandir Medium"/>
                <a:cs typeface="Arial"/>
              </a:rPr>
              <a:t>Branding isn’t </a:t>
            </a:r>
            <a:br>
              <a:rPr lang="en-US" sz="3600" dirty="0">
                <a:latin typeface="Agrandir Medium"/>
                <a:cs typeface="Arial"/>
              </a:rPr>
            </a:br>
            <a:r>
              <a:rPr lang="en-US" sz="3600" dirty="0">
                <a:latin typeface="Agrandir Medium"/>
                <a:cs typeface="Arial"/>
              </a:rPr>
              <a:t>just for Business: </a:t>
            </a:r>
          </a:p>
        </p:txBody>
      </p:sp>
      <p:pic>
        <p:nvPicPr>
          <p:cNvPr id="14" name="Picture 13" descr="Background pattern&#10;&#10;Description automatically generated">
            <a:extLst>
              <a:ext uri="{FF2B5EF4-FFF2-40B4-BE49-F238E27FC236}">
                <a16:creationId xmlns:a16="http://schemas.microsoft.com/office/drawing/2014/main" id="{EE628C3B-22AD-714E-B197-C3B4F678F9B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46700" y="0"/>
            <a:ext cx="6845300" cy="6858000"/>
          </a:xfrm>
          <a:prstGeom prst="rect">
            <a:avLst/>
          </a:prstGeom>
        </p:spPr>
      </p:pic>
      <p:sp>
        <p:nvSpPr>
          <p:cNvPr id="3" name="TextBox 2">
            <a:extLst>
              <a:ext uri="{FF2B5EF4-FFF2-40B4-BE49-F238E27FC236}">
                <a16:creationId xmlns:a16="http://schemas.microsoft.com/office/drawing/2014/main" id="{2E4958E6-1FB8-461D-AE2C-EE5BC16B8415}"/>
              </a:ext>
            </a:extLst>
          </p:cNvPr>
          <p:cNvSpPr txBox="1"/>
          <p:nvPr/>
        </p:nvSpPr>
        <p:spPr>
          <a:xfrm>
            <a:off x="482599" y="2603500"/>
            <a:ext cx="36512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 Importance of  Self-Branding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Presented by Heidi Angell</a:t>
            </a:r>
          </a:p>
        </p:txBody>
      </p:sp>
    </p:spTree>
    <p:extLst>
      <p:ext uri="{BB962C8B-B14F-4D97-AF65-F5344CB8AC3E}">
        <p14:creationId xmlns:p14="http://schemas.microsoft.com/office/powerpoint/2010/main" val="1015837746"/>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83BCF6-C51D-A7C7-CB3B-2D380E936D5A}"/>
              </a:ext>
            </a:extLst>
          </p:cNvPr>
          <p:cNvSpPr txBox="1"/>
          <p:nvPr/>
        </p:nvSpPr>
        <p:spPr>
          <a:xfrm>
            <a:off x="5059448" y="1451872"/>
            <a:ext cx="5939943" cy="1823576"/>
          </a:xfrm>
          <a:prstGeom prst="rect">
            <a:avLst/>
          </a:prstGeom>
          <a:noFill/>
        </p:spPr>
        <p:txBody>
          <a:bodyPr wrap="square" rtlCol="0">
            <a:spAutoFit/>
          </a:bodyPr>
          <a:lstStyle/>
          <a:p>
            <a:pPr>
              <a:lnSpc>
                <a:spcPts val="1450"/>
              </a:lnSpc>
            </a:pPr>
            <a:r>
              <a:rPr lang="en-US" sz="2900" dirty="0">
                <a:solidFill>
                  <a:srgbClr val="2B008C"/>
                </a:solidFill>
                <a:latin typeface="Agrandir" pitchFamily="2" charset="77"/>
              </a:rPr>
              <a:t>Heidi Angell</a:t>
            </a:r>
          </a:p>
          <a:p>
            <a:pPr>
              <a:lnSpc>
                <a:spcPts val="1450"/>
              </a:lnSpc>
            </a:pPr>
            <a:endParaRPr lang="en-US" sz="1400" dirty="0">
              <a:solidFill>
                <a:srgbClr val="2B008C"/>
              </a:solidFill>
              <a:latin typeface="Agrandir Medium" pitchFamily="2" charset="77"/>
            </a:endParaRPr>
          </a:p>
          <a:p>
            <a:pPr>
              <a:lnSpc>
                <a:spcPts val="1450"/>
              </a:lnSpc>
            </a:pPr>
            <a:r>
              <a:rPr lang="en-US" sz="1400" dirty="0">
                <a:latin typeface="Agrandir" panose="00000500000000000000" pitchFamily="2" charset="0"/>
              </a:rPr>
              <a:t>Heidi Angell has spent most of her career as a business consultant and contractor and knows firsthand the importance and necessity of personal branding. She shares over 20 years of wisdom and experience and distills it into actionable steps to help individuals and businesses grow. </a:t>
            </a:r>
          </a:p>
          <a:p>
            <a:pPr>
              <a:lnSpc>
                <a:spcPts val="1450"/>
              </a:lnSpc>
            </a:pPr>
            <a:r>
              <a:rPr lang="en-US" sz="1400" dirty="0">
                <a:latin typeface="Agrandir" panose="00000500000000000000" pitchFamily="2" charset="0"/>
              </a:rPr>
              <a:t>Learn more at https://www.linkedin.com/in/heidi-angell/</a:t>
            </a:r>
            <a:endParaRPr lang="en-US" sz="1400" dirty="0">
              <a:latin typeface="Agrandir" pitchFamily="2" charset="77"/>
            </a:endParaRPr>
          </a:p>
          <a:p>
            <a:pPr>
              <a:lnSpc>
                <a:spcPts val="1450"/>
              </a:lnSpc>
            </a:pPr>
            <a:endParaRPr lang="en-US" sz="1400" dirty="0">
              <a:latin typeface="Agrandir" pitchFamily="2" charset="77"/>
            </a:endParaRPr>
          </a:p>
          <a:p>
            <a:pPr>
              <a:lnSpc>
                <a:spcPts val="1450"/>
              </a:lnSpc>
            </a:pPr>
            <a:endParaRPr lang="en-US" sz="1400" dirty="0">
              <a:latin typeface="Agrandir" pitchFamily="2" charset="77"/>
            </a:endParaRPr>
          </a:p>
        </p:txBody>
      </p:sp>
      <p:cxnSp>
        <p:nvCxnSpPr>
          <p:cNvPr id="3" name="Straight Connector 2">
            <a:extLst>
              <a:ext uri="{FF2B5EF4-FFF2-40B4-BE49-F238E27FC236}">
                <a16:creationId xmlns:a16="http://schemas.microsoft.com/office/drawing/2014/main" id="{E08744CE-F35A-CF07-3AE1-2C22C327FCE1}"/>
              </a:ext>
            </a:extLst>
          </p:cNvPr>
          <p:cNvCxnSpPr>
            <a:cxnSpLocks/>
          </p:cNvCxnSpPr>
          <p:nvPr/>
        </p:nvCxnSpPr>
        <p:spPr>
          <a:xfrm>
            <a:off x="5155455" y="3422125"/>
            <a:ext cx="5939943"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erson standing on a staircase with a star in the sky&#10;&#10;Description automatically generated with low confidence">
            <a:extLst>
              <a:ext uri="{FF2B5EF4-FFF2-40B4-BE49-F238E27FC236}">
                <a16:creationId xmlns:a16="http://schemas.microsoft.com/office/drawing/2014/main" id="{EE643A76-3735-4EEF-AC53-1A5A69CF9265}"/>
              </a:ext>
            </a:extLst>
          </p:cNvPr>
          <p:cNvPicPr>
            <a:picLocks noChangeAspect="1"/>
          </p:cNvPicPr>
          <p:nvPr/>
        </p:nvPicPr>
        <p:blipFill>
          <a:blip r:embed="rId3"/>
          <a:stretch>
            <a:fillRect/>
          </a:stretch>
        </p:blipFill>
        <p:spPr>
          <a:xfrm>
            <a:off x="5377" y="0"/>
            <a:ext cx="4408463" cy="6858000"/>
          </a:xfrm>
          <a:prstGeom prst="rect">
            <a:avLst/>
          </a:prstGeom>
        </p:spPr>
      </p:pic>
      <p:pic>
        <p:nvPicPr>
          <p:cNvPr id="5" name="Picture 4" descr="Changemaker Lean Six Sigma.&#10;&#10;AI-generated content may be incorrect.">
            <a:extLst>
              <a:ext uri="{FF2B5EF4-FFF2-40B4-BE49-F238E27FC236}">
                <a16:creationId xmlns:a16="http://schemas.microsoft.com/office/drawing/2014/main" id="{CA4D7A28-0B32-F649-62AF-3CCBF7FFAC22}"/>
              </a:ext>
            </a:extLst>
          </p:cNvPr>
          <p:cNvPicPr>
            <a:picLocks noChangeAspect="1"/>
          </p:cNvPicPr>
          <p:nvPr/>
        </p:nvPicPr>
        <p:blipFill>
          <a:blip r:embed="rId4"/>
          <a:stretch>
            <a:fillRect/>
          </a:stretch>
        </p:blipFill>
        <p:spPr>
          <a:xfrm>
            <a:off x="654864" y="2247900"/>
            <a:ext cx="3109487" cy="3429000"/>
          </a:xfrm>
          <a:prstGeom prst="rect">
            <a:avLst/>
          </a:prstGeom>
        </p:spPr>
      </p:pic>
    </p:spTree>
    <p:extLst>
      <p:ext uri="{BB962C8B-B14F-4D97-AF65-F5344CB8AC3E}">
        <p14:creationId xmlns:p14="http://schemas.microsoft.com/office/powerpoint/2010/main" val="405988023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3B9EFA-8451-A207-8192-29B66C591E71}"/>
              </a:ext>
            </a:extLst>
          </p:cNvPr>
          <p:cNvSpPr txBox="1"/>
          <p:nvPr/>
        </p:nvSpPr>
        <p:spPr>
          <a:xfrm>
            <a:off x="5059448" y="1451872"/>
            <a:ext cx="5871471" cy="334835"/>
          </a:xfrm>
          <a:prstGeom prst="rect">
            <a:avLst/>
          </a:prstGeom>
          <a:noFill/>
        </p:spPr>
        <p:txBody>
          <a:bodyPr wrap="square" rtlCol="0">
            <a:spAutoFit/>
          </a:bodyPr>
          <a:lstStyle/>
          <a:p>
            <a:pPr>
              <a:lnSpc>
                <a:spcPts val="1450"/>
              </a:lnSpc>
            </a:pPr>
            <a:r>
              <a:rPr lang="en-US" sz="2900" dirty="0">
                <a:solidFill>
                  <a:srgbClr val="FF610F"/>
                </a:solidFill>
                <a:latin typeface="Agrandir" pitchFamily="2" charset="77"/>
              </a:rPr>
              <a:t>What is Branding?</a:t>
            </a:r>
          </a:p>
        </p:txBody>
      </p:sp>
      <p:cxnSp>
        <p:nvCxnSpPr>
          <p:cNvPr id="8" name="Straight Connector 7">
            <a:extLst>
              <a:ext uri="{FF2B5EF4-FFF2-40B4-BE49-F238E27FC236}">
                <a16:creationId xmlns:a16="http://schemas.microsoft.com/office/drawing/2014/main" id="{B5537B68-53A0-2A7A-7813-B679627795D3}"/>
              </a:ext>
            </a:extLst>
          </p:cNvPr>
          <p:cNvCxnSpPr>
            <a:cxnSpLocks/>
          </p:cNvCxnSpPr>
          <p:nvPr/>
        </p:nvCxnSpPr>
        <p:spPr>
          <a:xfrm>
            <a:off x="5127955" y="3294755"/>
            <a:ext cx="5939943"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silhouette, vector graphics&#10;&#10;Description automatically generated">
            <a:extLst>
              <a:ext uri="{FF2B5EF4-FFF2-40B4-BE49-F238E27FC236}">
                <a16:creationId xmlns:a16="http://schemas.microsoft.com/office/drawing/2014/main" id="{2E97A712-E9D8-407A-8BE4-B7F8276EB53F}"/>
              </a:ext>
            </a:extLst>
          </p:cNvPr>
          <p:cNvPicPr>
            <a:picLocks noChangeAspect="1"/>
          </p:cNvPicPr>
          <p:nvPr/>
        </p:nvPicPr>
        <p:blipFill>
          <a:blip r:embed="rId3"/>
          <a:stretch>
            <a:fillRect/>
          </a:stretch>
        </p:blipFill>
        <p:spPr>
          <a:xfrm>
            <a:off x="-7610" y="0"/>
            <a:ext cx="4410221" cy="6858000"/>
          </a:xfrm>
          <a:prstGeom prst="rect">
            <a:avLst/>
          </a:prstGeom>
        </p:spPr>
      </p:pic>
      <p:sp>
        <p:nvSpPr>
          <p:cNvPr id="3" name="TextBox 2">
            <a:extLst>
              <a:ext uri="{FF2B5EF4-FFF2-40B4-BE49-F238E27FC236}">
                <a16:creationId xmlns:a16="http://schemas.microsoft.com/office/drawing/2014/main" id="{D3290BD0-476C-3DB8-D06D-F0792AF17724}"/>
              </a:ext>
            </a:extLst>
          </p:cNvPr>
          <p:cNvSpPr txBox="1"/>
          <p:nvPr/>
        </p:nvSpPr>
        <p:spPr>
          <a:xfrm>
            <a:off x="5194300" y="3371852"/>
            <a:ext cx="4165600" cy="331373"/>
          </a:xfrm>
          <a:prstGeom prst="rect">
            <a:avLst/>
          </a:prstGeom>
          <a:noFill/>
        </p:spPr>
        <p:txBody>
          <a:bodyPr wrap="square">
            <a:spAutoFit/>
          </a:bodyPr>
          <a:lstStyle/>
          <a:p>
            <a:pPr>
              <a:lnSpc>
                <a:spcPts val="1450"/>
              </a:lnSpc>
            </a:pPr>
            <a:r>
              <a:rPr lang="en-US" sz="2800" dirty="0">
                <a:solidFill>
                  <a:srgbClr val="FF610F"/>
                </a:solidFill>
                <a:latin typeface="Agrandir" pitchFamily="2" charset="77"/>
              </a:rPr>
              <a:t>What is Your Brand? </a:t>
            </a:r>
          </a:p>
        </p:txBody>
      </p:sp>
      <p:sp>
        <p:nvSpPr>
          <p:cNvPr id="7" name="TextBox 6">
            <a:extLst>
              <a:ext uri="{FF2B5EF4-FFF2-40B4-BE49-F238E27FC236}">
                <a16:creationId xmlns:a16="http://schemas.microsoft.com/office/drawing/2014/main" id="{EE3ACC17-A56F-E3D9-D56D-EB2E6A9CA1C5}"/>
              </a:ext>
            </a:extLst>
          </p:cNvPr>
          <p:cNvSpPr txBox="1"/>
          <p:nvPr/>
        </p:nvSpPr>
        <p:spPr>
          <a:xfrm>
            <a:off x="5059448" y="3891144"/>
            <a:ext cx="6099174" cy="489878"/>
          </a:xfrm>
          <a:prstGeom prst="rect">
            <a:avLst/>
          </a:prstGeom>
          <a:noFill/>
        </p:spPr>
        <p:txBody>
          <a:bodyPr wrap="square">
            <a:spAutoFit/>
          </a:bodyPr>
          <a:lstStyle/>
          <a:p>
            <a:pPr marL="285750" indent="-285750">
              <a:lnSpc>
                <a:spcPts val="1450"/>
              </a:lnSpc>
              <a:buFontTx/>
              <a:buChar char="-"/>
            </a:pPr>
            <a:r>
              <a:rPr lang="en-US" sz="1800" dirty="0">
                <a:latin typeface="Agrandir" pitchFamily="2" charset="77"/>
              </a:rPr>
              <a:t>Go on a Listening Tour </a:t>
            </a:r>
          </a:p>
          <a:p>
            <a:pPr marL="285750" indent="-285750">
              <a:lnSpc>
                <a:spcPts val="1450"/>
              </a:lnSpc>
              <a:buFontTx/>
              <a:buChar char="-"/>
            </a:pPr>
            <a:r>
              <a:rPr lang="en-US" sz="1800" dirty="0">
                <a:latin typeface="Agrandir" pitchFamily="2" charset="77"/>
              </a:rPr>
              <a:t>Personal </a:t>
            </a:r>
            <a:r>
              <a:rPr lang="en-US" dirty="0">
                <a:latin typeface="Agrandir" pitchFamily="2" charset="77"/>
              </a:rPr>
              <a:t>Branding Worksheet</a:t>
            </a:r>
            <a:endParaRPr lang="en-US" sz="1800" dirty="0">
              <a:latin typeface="Agrandir" pitchFamily="2" charset="77"/>
            </a:endParaRPr>
          </a:p>
        </p:txBody>
      </p:sp>
      <p:sp>
        <p:nvSpPr>
          <p:cNvPr id="9" name="TextBox 8">
            <a:extLst>
              <a:ext uri="{FF2B5EF4-FFF2-40B4-BE49-F238E27FC236}">
                <a16:creationId xmlns:a16="http://schemas.microsoft.com/office/drawing/2014/main" id="{A0E7B11C-B13C-485D-53D7-71502D5B65B7}"/>
              </a:ext>
            </a:extLst>
          </p:cNvPr>
          <p:cNvSpPr txBox="1"/>
          <p:nvPr/>
        </p:nvSpPr>
        <p:spPr>
          <a:xfrm>
            <a:off x="4978400" y="1947977"/>
            <a:ext cx="6948214" cy="1077218"/>
          </a:xfrm>
          <a:prstGeom prst="rect">
            <a:avLst/>
          </a:prstGeom>
          <a:noFill/>
        </p:spPr>
        <p:txBody>
          <a:bodyPr wrap="square" rtlCol="0">
            <a:spAutoFit/>
          </a:bodyPr>
          <a:lstStyle/>
          <a:p>
            <a:r>
              <a:rPr lang="en-US" sz="1600" dirty="0"/>
              <a:t>Branding is the continuous process of creating a unique, recognizable identity for a business, product, or individual. It shapes how the public perceives and emotionally connects with a business, product, or individual.</a:t>
            </a:r>
          </a:p>
          <a:p>
            <a:endParaRPr lang="en-US" sz="1600" dirty="0"/>
          </a:p>
        </p:txBody>
      </p:sp>
      <p:pic>
        <p:nvPicPr>
          <p:cNvPr id="11" name="Picture 10" descr="A branding worksheet for defining core values, desired change, and target audience.&#10;&#10;AI-generated content may be incorrect.">
            <a:extLst>
              <a:ext uri="{FF2B5EF4-FFF2-40B4-BE49-F238E27FC236}">
                <a16:creationId xmlns:a16="http://schemas.microsoft.com/office/drawing/2014/main" id="{A3553030-43EC-FF1A-841D-3B219A8EFF7B}"/>
              </a:ext>
            </a:extLst>
          </p:cNvPr>
          <p:cNvPicPr>
            <a:picLocks noChangeAspect="1"/>
          </p:cNvPicPr>
          <p:nvPr/>
        </p:nvPicPr>
        <p:blipFill>
          <a:blip r:embed="rId4"/>
          <a:srcRect b="26668"/>
          <a:stretch>
            <a:fillRect/>
          </a:stretch>
        </p:blipFill>
        <p:spPr>
          <a:xfrm>
            <a:off x="8756649" y="3294755"/>
            <a:ext cx="3435351" cy="3563243"/>
          </a:xfrm>
          <a:prstGeom prst="rect">
            <a:avLst/>
          </a:prstGeom>
        </p:spPr>
      </p:pic>
    </p:spTree>
    <p:extLst>
      <p:ext uri="{BB962C8B-B14F-4D97-AF65-F5344CB8AC3E}">
        <p14:creationId xmlns:p14="http://schemas.microsoft.com/office/powerpoint/2010/main" val="3839737114"/>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755D8A7-6A61-34DB-47A7-9C23179F6FFD}"/>
              </a:ext>
            </a:extLst>
          </p:cNvPr>
          <p:cNvPicPr>
            <a:picLocks noChangeAspect="1"/>
          </p:cNvPicPr>
          <p:nvPr/>
        </p:nvPicPr>
        <p:blipFill>
          <a:blip r:embed="rId3"/>
          <a:stretch>
            <a:fillRect/>
          </a:stretch>
        </p:blipFill>
        <p:spPr>
          <a:xfrm>
            <a:off x="6350" y="0"/>
            <a:ext cx="12185650" cy="6861574"/>
          </a:xfrm>
          <a:prstGeom prst="rect">
            <a:avLst/>
          </a:prstGeom>
        </p:spPr>
      </p:pic>
      <p:sp>
        <p:nvSpPr>
          <p:cNvPr id="13" name="TextBox 12">
            <a:extLst>
              <a:ext uri="{FF2B5EF4-FFF2-40B4-BE49-F238E27FC236}">
                <a16:creationId xmlns:a16="http://schemas.microsoft.com/office/drawing/2014/main" id="{124C4744-F2BA-8F2E-2B15-286CAC73B297}"/>
              </a:ext>
            </a:extLst>
          </p:cNvPr>
          <p:cNvSpPr txBox="1"/>
          <p:nvPr/>
        </p:nvSpPr>
        <p:spPr>
          <a:xfrm>
            <a:off x="2708160" y="2120553"/>
            <a:ext cx="2045185" cy="3939540"/>
          </a:xfrm>
          <a:prstGeom prst="rect">
            <a:avLst/>
          </a:prstGeom>
          <a:noFill/>
        </p:spPr>
        <p:txBody>
          <a:bodyPr wrap="square" rtlCol="0">
            <a:spAutoFit/>
          </a:bodyPr>
          <a:lstStyle/>
          <a:p>
            <a:pPr>
              <a:lnSpc>
                <a:spcPts val="1450"/>
              </a:lnSpc>
            </a:pPr>
            <a:r>
              <a:rPr lang="en-US" sz="1400" dirty="0">
                <a:latin typeface="Agrandir Medium" pitchFamily="2" charset="77"/>
              </a:rPr>
              <a:t>30-60 second speech used to drive interest. Typically made up of 4 key elements:</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The Hook: Start by identifying a specific problem or need.</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The Solution: Explain exactly what you do to solve that problem.</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The Value: Share the unique benefit, outcome, or result you bring to the table.</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The Ask: End with a clear call to action.</a:t>
            </a:r>
          </a:p>
        </p:txBody>
      </p:sp>
      <p:sp>
        <p:nvSpPr>
          <p:cNvPr id="17" name="TextBox 16">
            <a:extLst>
              <a:ext uri="{FF2B5EF4-FFF2-40B4-BE49-F238E27FC236}">
                <a16:creationId xmlns:a16="http://schemas.microsoft.com/office/drawing/2014/main" id="{4D039E97-A5A9-B6C2-A67D-513D29C7240C}"/>
              </a:ext>
            </a:extLst>
          </p:cNvPr>
          <p:cNvSpPr txBox="1"/>
          <p:nvPr/>
        </p:nvSpPr>
        <p:spPr>
          <a:xfrm>
            <a:off x="329330" y="2120553"/>
            <a:ext cx="2045185" cy="2015936"/>
          </a:xfrm>
          <a:prstGeom prst="rect">
            <a:avLst/>
          </a:prstGeom>
          <a:noFill/>
        </p:spPr>
        <p:txBody>
          <a:bodyPr wrap="square" rtlCol="0">
            <a:spAutoFit/>
          </a:bodyPr>
          <a:lstStyle/>
          <a:p>
            <a:pPr>
              <a:lnSpc>
                <a:spcPts val="1450"/>
              </a:lnSpc>
            </a:pPr>
            <a:r>
              <a:rPr lang="en-US" sz="1400" dirty="0">
                <a:latin typeface="Agrandir Medium" pitchFamily="2" charset="77"/>
              </a:rPr>
              <a:t>Ask your direct supervisor for feedback. </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Share career goals and ask for advice. </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Bring concrete examples of how you would like to help.</a:t>
            </a:r>
          </a:p>
          <a:p>
            <a:pPr>
              <a:lnSpc>
                <a:spcPts val="1450"/>
              </a:lnSpc>
            </a:pPr>
            <a:endParaRPr lang="en-US" sz="1400" dirty="0">
              <a:solidFill>
                <a:srgbClr val="2B008C"/>
              </a:solidFill>
              <a:latin typeface="Agrandir Medium" pitchFamily="2" charset="77"/>
            </a:endParaRPr>
          </a:p>
        </p:txBody>
      </p:sp>
      <p:sp>
        <p:nvSpPr>
          <p:cNvPr id="18" name="TextBox 17">
            <a:extLst>
              <a:ext uri="{FF2B5EF4-FFF2-40B4-BE49-F238E27FC236}">
                <a16:creationId xmlns:a16="http://schemas.microsoft.com/office/drawing/2014/main" id="{AAC9FCEA-0086-05C5-A30E-DD0FBA80567D}"/>
              </a:ext>
            </a:extLst>
          </p:cNvPr>
          <p:cNvSpPr txBox="1"/>
          <p:nvPr/>
        </p:nvSpPr>
        <p:spPr>
          <a:xfrm>
            <a:off x="4973563" y="2120553"/>
            <a:ext cx="2045185" cy="2349361"/>
          </a:xfrm>
          <a:prstGeom prst="rect">
            <a:avLst/>
          </a:prstGeom>
          <a:noFill/>
        </p:spPr>
        <p:txBody>
          <a:bodyPr wrap="square" rtlCol="0">
            <a:spAutoFit/>
          </a:bodyPr>
          <a:lstStyle/>
          <a:p>
            <a:pPr>
              <a:lnSpc>
                <a:spcPts val="1550"/>
              </a:lnSpc>
            </a:pPr>
            <a:r>
              <a:rPr lang="en-US" sz="1400" dirty="0">
                <a:latin typeface="Agrandir" panose="00000500000000000000" pitchFamily="2" charset="0"/>
              </a:rPr>
              <a:t>Attend Events</a:t>
            </a:r>
          </a:p>
          <a:p>
            <a:pPr>
              <a:lnSpc>
                <a:spcPts val="1550"/>
              </a:lnSpc>
            </a:pPr>
            <a:endParaRPr lang="en-US" sz="1400" dirty="0">
              <a:latin typeface="Agrandir" pitchFamily="2" charset="77"/>
            </a:endParaRPr>
          </a:p>
          <a:p>
            <a:pPr>
              <a:lnSpc>
                <a:spcPts val="1550"/>
              </a:lnSpc>
            </a:pPr>
            <a:r>
              <a:rPr lang="en-US" sz="1400" dirty="0">
                <a:latin typeface="Agrandir" pitchFamily="2" charset="77"/>
              </a:rPr>
              <a:t>Build on existing contacts</a:t>
            </a:r>
          </a:p>
          <a:p>
            <a:pPr>
              <a:lnSpc>
                <a:spcPts val="1550"/>
              </a:lnSpc>
            </a:pPr>
            <a:endParaRPr lang="en-US" sz="1400" dirty="0">
              <a:latin typeface="Agrandir" pitchFamily="2" charset="77"/>
            </a:endParaRPr>
          </a:p>
          <a:p>
            <a:pPr>
              <a:lnSpc>
                <a:spcPts val="1550"/>
              </a:lnSpc>
            </a:pPr>
            <a:r>
              <a:rPr lang="en-US" sz="1400" dirty="0">
                <a:latin typeface="Agrandir" pitchFamily="2" charset="77"/>
              </a:rPr>
              <a:t>Network strategically</a:t>
            </a:r>
          </a:p>
          <a:p>
            <a:pPr>
              <a:lnSpc>
                <a:spcPts val="1550"/>
              </a:lnSpc>
            </a:pPr>
            <a:endParaRPr lang="en-US" sz="1400" dirty="0">
              <a:latin typeface="Agrandir" pitchFamily="2" charset="77"/>
            </a:endParaRPr>
          </a:p>
          <a:p>
            <a:pPr>
              <a:lnSpc>
                <a:spcPts val="1550"/>
              </a:lnSpc>
            </a:pPr>
            <a:r>
              <a:rPr lang="en-US" sz="1400" dirty="0">
                <a:latin typeface="Agrandir" pitchFamily="2" charset="77"/>
              </a:rPr>
              <a:t>Taking the Work Out of Networking by Karen Wickre</a:t>
            </a:r>
          </a:p>
          <a:p>
            <a:pPr>
              <a:lnSpc>
                <a:spcPts val="1550"/>
              </a:lnSpc>
            </a:pPr>
            <a:endParaRPr lang="en-US" sz="1400" dirty="0">
              <a:latin typeface="Agrandir" pitchFamily="2" charset="77"/>
            </a:endParaRPr>
          </a:p>
          <a:p>
            <a:pPr>
              <a:lnSpc>
                <a:spcPts val="1550"/>
              </a:lnSpc>
            </a:pPr>
            <a:endParaRPr lang="en-US" sz="1400" dirty="0">
              <a:latin typeface="Agrandir" pitchFamily="2" charset="77"/>
            </a:endParaRPr>
          </a:p>
        </p:txBody>
      </p:sp>
      <p:sp>
        <p:nvSpPr>
          <p:cNvPr id="19" name="TextBox 18">
            <a:extLst>
              <a:ext uri="{FF2B5EF4-FFF2-40B4-BE49-F238E27FC236}">
                <a16:creationId xmlns:a16="http://schemas.microsoft.com/office/drawing/2014/main" id="{C4BADD55-E7E4-C760-2B56-3AB5EC122AA7}"/>
              </a:ext>
            </a:extLst>
          </p:cNvPr>
          <p:cNvSpPr txBox="1"/>
          <p:nvPr/>
        </p:nvSpPr>
        <p:spPr>
          <a:xfrm>
            <a:off x="7405941" y="2133190"/>
            <a:ext cx="2045185" cy="1823576"/>
          </a:xfrm>
          <a:prstGeom prst="rect">
            <a:avLst/>
          </a:prstGeom>
          <a:noFill/>
        </p:spPr>
        <p:txBody>
          <a:bodyPr wrap="square" rtlCol="0">
            <a:spAutoFit/>
          </a:bodyPr>
          <a:lstStyle/>
          <a:p>
            <a:pPr>
              <a:lnSpc>
                <a:spcPts val="1450"/>
              </a:lnSpc>
            </a:pPr>
            <a:r>
              <a:rPr lang="en-US" sz="1400" dirty="0">
                <a:latin typeface="Agrandir Medium" pitchFamily="2" charset="77"/>
              </a:rPr>
              <a:t>Create a manageable pattern for your life. </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Reflect on your Branding worksheet regularly.</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Iterate listening to feedback on how you are perceived. </a:t>
            </a:r>
          </a:p>
        </p:txBody>
      </p:sp>
      <p:sp>
        <p:nvSpPr>
          <p:cNvPr id="21" name="TextBox 20">
            <a:extLst>
              <a:ext uri="{FF2B5EF4-FFF2-40B4-BE49-F238E27FC236}">
                <a16:creationId xmlns:a16="http://schemas.microsoft.com/office/drawing/2014/main" id="{1E7311BC-EC6B-DEE4-EC3A-473869E98C52}"/>
              </a:ext>
            </a:extLst>
          </p:cNvPr>
          <p:cNvSpPr txBox="1"/>
          <p:nvPr/>
        </p:nvSpPr>
        <p:spPr>
          <a:xfrm>
            <a:off x="9759725" y="2120553"/>
            <a:ext cx="2045185" cy="2015936"/>
          </a:xfrm>
          <a:prstGeom prst="rect">
            <a:avLst/>
          </a:prstGeom>
          <a:noFill/>
        </p:spPr>
        <p:txBody>
          <a:bodyPr wrap="square" rtlCol="0">
            <a:spAutoFit/>
          </a:bodyPr>
          <a:lstStyle/>
          <a:p>
            <a:pPr>
              <a:lnSpc>
                <a:spcPts val="1450"/>
              </a:lnSpc>
            </a:pPr>
            <a:r>
              <a:rPr lang="en-US" sz="1400" dirty="0">
                <a:latin typeface="Agrandir Medium" pitchFamily="2" charset="77"/>
              </a:rPr>
              <a:t>Make it real to who you are. </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You can pick a side of yourself or you can present your whole self. </a:t>
            </a:r>
          </a:p>
          <a:p>
            <a:pPr>
              <a:lnSpc>
                <a:spcPts val="1450"/>
              </a:lnSpc>
            </a:pPr>
            <a:endParaRPr lang="en-US" sz="1400" dirty="0">
              <a:latin typeface="Agrandir Medium" pitchFamily="2" charset="77"/>
            </a:endParaRPr>
          </a:p>
          <a:p>
            <a:pPr>
              <a:lnSpc>
                <a:spcPts val="1450"/>
              </a:lnSpc>
            </a:pPr>
            <a:r>
              <a:rPr lang="en-US" sz="1400" dirty="0">
                <a:latin typeface="Agrandir Medium" pitchFamily="2" charset="77"/>
              </a:rPr>
              <a:t>It is ok to have stretch goals as part of being authentic. </a:t>
            </a:r>
          </a:p>
        </p:txBody>
      </p:sp>
      <p:sp>
        <p:nvSpPr>
          <p:cNvPr id="2" name="TextBox 1">
            <a:extLst>
              <a:ext uri="{FF2B5EF4-FFF2-40B4-BE49-F238E27FC236}">
                <a16:creationId xmlns:a16="http://schemas.microsoft.com/office/drawing/2014/main" id="{04D77D5C-2D04-4C48-BDE6-C04BBAD77778}"/>
              </a:ext>
            </a:extLst>
          </p:cNvPr>
          <p:cNvSpPr txBox="1"/>
          <p:nvPr/>
        </p:nvSpPr>
        <p:spPr>
          <a:xfrm>
            <a:off x="266330" y="266330"/>
            <a:ext cx="6667870" cy="523220"/>
          </a:xfrm>
          <a:prstGeom prst="rect">
            <a:avLst/>
          </a:prstGeom>
          <a:noFill/>
        </p:spPr>
        <p:txBody>
          <a:bodyPr wrap="square" rtlCol="0">
            <a:spAutoFit/>
          </a:bodyPr>
          <a:lstStyle/>
          <a:p>
            <a:r>
              <a:rPr lang="en-US" sz="2800" dirty="0">
                <a:latin typeface="Agrandir Bold" panose="00000800000000000000" pitchFamily="2" charset="0"/>
              </a:rPr>
              <a:t>How to Build Your Brand IRL (In Real Life)</a:t>
            </a:r>
            <a:endParaRPr lang="en-GB" sz="2800" dirty="0">
              <a:latin typeface="Agrandir Bold" panose="00000800000000000000" pitchFamily="2" charset="0"/>
            </a:endParaRPr>
          </a:p>
        </p:txBody>
      </p:sp>
      <p:grpSp>
        <p:nvGrpSpPr>
          <p:cNvPr id="10" name="Group 9">
            <a:extLst>
              <a:ext uri="{FF2B5EF4-FFF2-40B4-BE49-F238E27FC236}">
                <a16:creationId xmlns:a16="http://schemas.microsoft.com/office/drawing/2014/main" id="{74E926A3-8DD5-93E7-F4A2-AC7E2A7D15FE}"/>
              </a:ext>
            </a:extLst>
          </p:cNvPr>
          <p:cNvGrpSpPr/>
          <p:nvPr/>
        </p:nvGrpSpPr>
        <p:grpSpPr>
          <a:xfrm>
            <a:off x="329331" y="1646437"/>
            <a:ext cx="11563152" cy="388955"/>
            <a:chOff x="329331" y="1646437"/>
            <a:chExt cx="11563152" cy="388955"/>
          </a:xfrm>
        </p:grpSpPr>
        <p:sp>
          <p:nvSpPr>
            <p:cNvPr id="5" name="TextBox 4">
              <a:extLst>
                <a:ext uri="{FF2B5EF4-FFF2-40B4-BE49-F238E27FC236}">
                  <a16:creationId xmlns:a16="http://schemas.microsoft.com/office/drawing/2014/main" id="{CEFE1C4E-C73E-0441-5CB7-3633F4AC948C}"/>
                </a:ext>
              </a:extLst>
            </p:cNvPr>
            <p:cNvSpPr txBox="1"/>
            <p:nvPr/>
          </p:nvSpPr>
          <p:spPr>
            <a:xfrm>
              <a:off x="329331" y="1731078"/>
              <a:ext cx="2153738" cy="304314"/>
            </a:xfrm>
            <a:prstGeom prst="rect">
              <a:avLst/>
            </a:prstGeom>
            <a:noFill/>
          </p:spPr>
          <p:txBody>
            <a:bodyPr wrap="square" rtlCol="0">
              <a:spAutoFit/>
            </a:bodyPr>
            <a:lstStyle/>
            <a:p>
              <a:pPr algn="ctr">
                <a:lnSpc>
                  <a:spcPts val="1450"/>
                </a:lnSpc>
              </a:pPr>
              <a:r>
                <a:rPr lang="en-US" dirty="0">
                  <a:solidFill>
                    <a:schemeClr val="accent1"/>
                  </a:solidFill>
                  <a:latin typeface="Agrandir" pitchFamily="2" charset="77"/>
                </a:rPr>
                <a:t>Manage Up</a:t>
              </a:r>
            </a:p>
          </p:txBody>
        </p:sp>
        <p:sp>
          <p:nvSpPr>
            <p:cNvPr id="6" name="TextBox 5">
              <a:extLst>
                <a:ext uri="{FF2B5EF4-FFF2-40B4-BE49-F238E27FC236}">
                  <a16:creationId xmlns:a16="http://schemas.microsoft.com/office/drawing/2014/main" id="{472B33BB-ACF8-4258-059B-5C80D5829F48}"/>
                </a:ext>
              </a:extLst>
            </p:cNvPr>
            <p:cNvSpPr txBox="1"/>
            <p:nvPr/>
          </p:nvSpPr>
          <p:spPr>
            <a:xfrm>
              <a:off x="2683114" y="1646439"/>
              <a:ext cx="2132759" cy="369332"/>
            </a:xfrm>
            <a:prstGeom prst="rect">
              <a:avLst/>
            </a:prstGeom>
            <a:noFill/>
          </p:spPr>
          <p:txBody>
            <a:bodyPr wrap="square" rtlCol="0">
              <a:spAutoFit/>
            </a:bodyPr>
            <a:lstStyle/>
            <a:p>
              <a:pPr algn="ctr"/>
              <a:r>
                <a:rPr lang="en-US" dirty="0">
                  <a:solidFill>
                    <a:srgbClr val="2B008C"/>
                  </a:solidFill>
                  <a:latin typeface="Agrandir" pitchFamily="2" charset="77"/>
                </a:rPr>
                <a:t>Elevator Pitch</a:t>
              </a:r>
            </a:p>
          </p:txBody>
        </p:sp>
        <p:sp>
          <p:nvSpPr>
            <p:cNvPr id="7" name="TextBox 6">
              <a:extLst>
                <a:ext uri="{FF2B5EF4-FFF2-40B4-BE49-F238E27FC236}">
                  <a16:creationId xmlns:a16="http://schemas.microsoft.com/office/drawing/2014/main" id="{FD95EC62-311A-171B-B221-FE3A53281CDC}"/>
                </a:ext>
              </a:extLst>
            </p:cNvPr>
            <p:cNvSpPr txBox="1"/>
            <p:nvPr/>
          </p:nvSpPr>
          <p:spPr>
            <a:xfrm>
              <a:off x="5015918" y="1646439"/>
              <a:ext cx="2132759" cy="369332"/>
            </a:xfrm>
            <a:prstGeom prst="rect">
              <a:avLst/>
            </a:prstGeom>
            <a:noFill/>
          </p:spPr>
          <p:txBody>
            <a:bodyPr wrap="square" rtlCol="0">
              <a:spAutoFit/>
            </a:bodyPr>
            <a:lstStyle/>
            <a:p>
              <a:pPr algn="ctr"/>
              <a:r>
                <a:rPr lang="en-US" dirty="0">
                  <a:solidFill>
                    <a:srgbClr val="05BFE0"/>
                  </a:solidFill>
                  <a:latin typeface="Agrandir" pitchFamily="2" charset="77"/>
                </a:rPr>
                <a:t>Networking</a:t>
              </a:r>
            </a:p>
          </p:txBody>
        </p:sp>
        <p:sp>
          <p:nvSpPr>
            <p:cNvPr id="8" name="TextBox 7">
              <a:extLst>
                <a:ext uri="{FF2B5EF4-FFF2-40B4-BE49-F238E27FC236}">
                  <a16:creationId xmlns:a16="http://schemas.microsoft.com/office/drawing/2014/main" id="{44F2084B-104D-9677-E58B-445B79200296}"/>
                </a:ext>
              </a:extLst>
            </p:cNvPr>
            <p:cNvSpPr txBox="1"/>
            <p:nvPr/>
          </p:nvSpPr>
          <p:spPr>
            <a:xfrm>
              <a:off x="7348722" y="1646438"/>
              <a:ext cx="2160163" cy="369332"/>
            </a:xfrm>
            <a:prstGeom prst="rect">
              <a:avLst/>
            </a:prstGeom>
            <a:noFill/>
          </p:spPr>
          <p:txBody>
            <a:bodyPr wrap="square" rtlCol="0">
              <a:spAutoFit/>
            </a:bodyPr>
            <a:lstStyle/>
            <a:p>
              <a:pPr algn="ctr"/>
              <a:r>
                <a:rPr lang="en-US" dirty="0">
                  <a:solidFill>
                    <a:srgbClr val="8A66C4"/>
                  </a:solidFill>
                  <a:latin typeface="Agrandir" pitchFamily="2" charset="77"/>
                </a:rPr>
                <a:t>Consistency</a:t>
              </a:r>
            </a:p>
          </p:txBody>
        </p:sp>
        <p:sp>
          <p:nvSpPr>
            <p:cNvPr id="9" name="TextBox 8">
              <a:extLst>
                <a:ext uri="{FF2B5EF4-FFF2-40B4-BE49-F238E27FC236}">
                  <a16:creationId xmlns:a16="http://schemas.microsoft.com/office/drawing/2014/main" id="{8D492071-D85B-3313-F84C-5401DDDB8925}"/>
                </a:ext>
              </a:extLst>
            </p:cNvPr>
            <p:cNvSpPr txBox="1"/>
            <p:nvPr/>
          </p:nvSpPr>
          <p:spPr>
            <a:xfrm>
              <a:off x="9759724" y="1646437"/>
              <a:ext cx="2132759" cy="369332"/>
            </a:xfrm>
            <a:prstGeom prst="rect">
              <a:avLst/>
            </a:prstGeom>
            <a:noFill/>
          </p:spPr>
          <p:txBody>
            <a:bodyPr wrap="square" rtlCol="0">
              <a:spAutoFit/>
            </a:bodyPr>
            <a:lstStyle/>
            <a:p>
              <a:pPr algn="ctr"/>
              <a:r>
                <a:rPr lang="en-US" dirty="0">
                  <a:solidFill>
                    <a:srgbClr val="0080A8"/>
                  </a:solidFill>
                  <a:latin typeface="Agrandir" pitchFamily="2" charset="77"/>
                </a:rPr>
                <a:t>Authenticity</a:t>
              </a:r>
            </a:p>
          </p:txBody>
        </p:sp>
      </p:grpSp>
    </p:spTree>
    <p:extLst>
      <p:ext uri="{BB962C8B-B14F-4D97-AF65-F5344CB8AC3E}">
        <p14:creationId xmlns:p14="http://schemas.microsoft.com/office/powerpoint/2010/main" val="198535005"/>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entr" presetSubtype="4" fill="hold" grpId="0" nodeType="clickEffect">
                                  <p:stCondLst>
                                    <p:cond delay="30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3000" fill="hold"/>
                                        <p:tgtEl>
                                          <p:spTgt spid="17"/>
                                        </p:tgtEl>
                                        <p:attrNameLst>
                                          <p:attrName>ppt_x</p:attrName>
                                        </p:attrNameLst>
                                      </p:cBhvr>
                                      <p:tavLst>
                                        <p:tav tm="0">
                                          <p:val>
                                            <p:strVal val="#ppt_x"/>
                                          </p:val>
                                        </p:tav>
                                        <p:tav tm="100000">
                                          <p:val>
                                            <p:strVal val="#ppt_x"/>
                                          </p:val>
                                        </p:tav>
                                      </p:tavLst>
                                    </p:anim>
                                    <p:anim calcmode="lin" valueType="num">
                                      <p:cBhvr additive="base">
                                        <p:cTn id="16" dur="3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2" presetClass="entr" presetSubtype="4" fill="hold" grpId="0" nodeType="clickEffect">
                                  <p:stCondLst>
                                    <p:cond delay="30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0" fill="hold"/>
                                        <p:tgtEl>
                                          <p:spTgt spid="13"/>
                                        </p:tgtEl>
                                        <p:attrNameLst>
                                          <p:attrName>ppt_x</p:attrName>
                                        </p:attrNameLst>
                                      </p:cBhvr>
                                      <p:tavLst>
                                        <p:tav tm="0">
                                          <p:val>
                                            <p:strVal val="#ppt_x"/>
                                          </p:val>
                                        </p:tav>
                                        <p:tav tm="100000">
                                          <p:val>
                                            <p:strVal val="#ppt_x"/>
                                          </p:val>
                                        </p:tav>
                                      </p:tavLst>
                                    </p:anim>
                                    <p:anim calcmode="lin" valueType="num">
                                      <p:cBhvr additive="base">
                                        <p:cTn id="23"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 presetClass="entr" presetSubtype="4" fill="hold" grpId="0" nodeType="clickEffect">
                                  <p:stCondLst>
                                    <p:cond delay="30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3000" fill="hold"/>
                                        <p:tgtEl>
                                          <p:spTgt spid="18"/>
                                        </p:tgtEl>
                                        <p:attrNameLst>
                                          <p:attrName>ppt_x</p:attrName>
                                        </p:attrNameLst>
                                      </p:cBhvr>
                                      <p:tavLst>
                                        <p:tav tm="0">
                                          <p:val>
                                            <p:strVal val="#ppt_x"/>
                                          </p:val>
                                        </p:tav>
                                        <p:tav tm="100000">
                                          <p:val>
                                            <p:strVal val="#ppt_x"/>
                                          </p:val>
                                        </p:tav>
                                      </p:tavLst>
                                    </p:anim>
                                    <p:anim calcmode="lin" valueType="num">
                                      <p:cBhvr additive="base">
                                        <p:cTn id="30" dur="3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3000" fill="hold"/>
                                        <p:tgtEl>
                                          <p:spTgt spid="19"/>
                                        </p:tgtEl>
                                        <p:attrNameLst>
                                          <p:attrName>ppt_x</p:attrName>
                                        </p:attrNameLst>
                                      </p:cBhvr>
                                      <p:tavLst>
                                        <p:tav tm="0">
                                          <p:val>
                                            <p:strVal val="#ppt_x"/>
                                          </p:val>
                                        </p:tav>
                                        <p:tav tm="100000">
                                          <p:val>
                                            <p:strVal val="#ppt_x"/>
                                          </p:val>
                                        </p:tav>
                                      </p:tavLst>
                                    </p:anim>
                                    <p:anim calcmode="lin" valueType="num">
                                      <p:cBhvr additive="base">
                                        <p:cTn id="37" dur="3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3000" fill="hold"/>
                                        <p:tgtEl>
                                          <p:spTgt spid="21"/>
                                        </p:tgtEl>
                                        <p:attrNameLst>
                                          <p:attrName>ppt_x</p:attrName>
                                        </p:attrNameLst>
                                      </p:cBhvr>
                                      <p:tavLst>
                                        <p:tav tm="0">
                                          <p:val>
                                            <p:strVal val="#ppt_x"/>
                                          </p:val>
                                        </p:tav>
                                        <p:tav tm="100000">
                                          <p:val>
                                            <p:strVal val="#ppt_x"/>
                                          </p:val>
                                        </p:tav>
                                      </p:tavLst>
                                    </p:anim>
                                    <p:anim calcmode="lin" valueType="num">
                                      <p:cBhvr additive="base">
                                        <p:cTn id="44" dur="3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13" grpId="0"/>
      <p:bldP spid="17" grpId="0"/>
      <p:bldP spid="18"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hart&#10;&#10;Description automatically generated with medium confidence">
            <a:extLst>
              <a:ext uri="{FF2B5EF4-FFF2-40B4-BE49-F238E27FC236}">
                <a16:creationId xmlns:a16="http://schemas.microsoft.com/office/drawing/2014/main" id="{9CF6796F-389B-4040-8359-E9CCFBAE7C2C}"/>
              </a:ext>
            </a:extLst>
          </p:cNvPr>
          <p:cNvPicPr>
            <a:picLocks noChangeAspect="1"/>
          </p:cNvPicPr>
          <p:nvPr/>
        </p:nvPicPr>
        <p:blipFill>
          <a:blip r:embed="rId3"/>
          <a:stretch>
            <a:fillRect/>
          </a:stretch>
        </p:blipFill>
        <p:spPr>
          <a:xfrm>
            <a:off x="6350" y="23853"/>
            <a:ext cx="12179302" cy="6858000"/>
          </a:xfrm>
          <a:prstGeom prst="rect">
            <a:avLst/>
          </a:prstGeom>
        </p:spPr>
      </p:pic>
      <p:sp>
        <p:nvSpPr>
          <p:cNvPr id="2" name="TextBox 1">
            <a:extLst>
              <a:ext uri="{FF2B5EF4-FFF2-40B4-BE49-F238E27FC236}">
                <a16:creationId xmlns:a16="http://schemas.microsoft.com/office/drawing/2014/main" id="{23D830B9-3670-F097-B26E-417E0DEC5781}"/>
              </a:ext>
            </a:extLst>
          </p:cNvPr>
          <p:cNvSpPr txBox="1"/>
          <p:nvPr/>
        </p:nvSpPr>
        <p:spPr>
          <a:xfrm>
            <a:off x="318347" y="686462"/>
            <a:ext cx="2092960" cy="307777"/>
          </a:xfrm>
          <a:prstGeom prst="rect">
            <a:avLst/>
          </a:prstGeom>
          <a:noFill/>
        </p:spPr>
        <p:txBody>
          <a:bodyPr wrap="square" rtlCol="0">
            <a:spAutoFit/>
          </a:bodyPr>
          <a:lstStyle/>
          <a:p>
            <a:r>
              <a:rPr lang="en-US" sz="1400" dirty="0">
                <a:solidFill>
                  <a:schemeClr val="bg1"/>
                </a:solidFill>
                <a:latin typeface="Agrandir Medium" panose="00000600000000000000" pitchFamily="2" charset="0"/>
              </a:rPr>
              <a:t>ProjectManagement.com</a:t>
            </a:r>
          </a:p>
        </p:txBody>
      </p:sp>
      <p:sp>
        <p:nvSpPr>
          <p:cNvPr id="4" name="TextBox 3">
            <a:extLst>
              <a:ext uri="{FF2B5EF4-FFF2-40B4-BE49-F238E27FC236}">
                <a16:creationId xmlns:a16="http://schemas.microsoft.com/office/drawing/2014/main" id="{7443E215-00B8-DC93-9FF5-2B972E4A123E}"/>
              </a:ext>
            </a:extLst>
          </p:cNvPr>
          <p:cNvSpPr txBox="1"/>
          <p:nvPr/>
        </p:nvSpPr>
        <p:spPr>
          <a:xfrm>
            <a:off x="2675468" y="686462"/>
            <a:ext cx="2092960" cy="307777"/>
          </a:xfrm>
          <a:prstGeom prst="rect">
            <a:avLst/>
          </a:prstGeom>
          <a:noFill/>
        </p:spPr>
        <p:txBody>
          <a:bodyPr wrap="square" rtlCol="0">
            <a:spAutoFit/>
          </a:bodyPr>
          <a:lstStyle/>
          <a:p>
            <a:r>
              <a:rPr lang="en-US" sz="1400" dirty="0">
                <a:solidFill>
                  <a:schemeClr val="bg1"/>
                </a:solidFill>
                <a:latin typeface="Agrandir Medium" panose="00000600000000000000" pitchFamily="2" charset="0"/>
              </a:rPr>
              <a:t>LinkedIn</a:t>
            </a:r>
          </a:p>
        </p:txBody>
      </p:sp>
      <p:sp>
        <p:nvSpPr>
          <p:cNvPr id="5" name="TextBox 4">
            <a:extLst>
              <a:ext uri="{FF2B5EF4-FFF2-40B4-BE49-F238E27FC236}">
                <a16:creationId xmlns:a16="http://schemas.microsoft.com/office/drawing/2014/main" id="{84078118-B273-7AB6-F9B9-88D4C464CACF}"/>
              </a:ext>
            </a:extLst>
          </p:cNvPr>
          <p:cNvSpPr txBox="1"/>
          <p:nvPr/>
        </p:nvSpPr>
        <p:spPr>
          <a:xfrm>
            <a:off x="5019040" y="686462"/>
            <a:ext cx="2092960" cy="307777"/>
          </a:xfrm>
          <a:prstGeom prst="rect">
            <a:avLst/>
          </a:prstGeom>
          <a:noFill/>
        </p:spPr>
        <p:txBody>
          <a:bodyPr wrap="square" rtlCol="0">
            <a:spAutoFit/>
          </a:bodyPr>
          <a:lstStyle/>
          <a:p>
            <a:r>
              <a:rPr lang="en-US" sz="1400" dirty="0">
                <a:solidFill>
                  <a:schemeClr val="bg1"/>
                </a:solidFill>
                <a:latin typeface="Agrandir Medium" panose="00000600000000000000" pitchFamily="2" charset="0"/>
              </a:rPr>
              <a:t>Google Alerts</a:t>
            </a:r>
          </a:p>
        </p:txBody>
      </p:sp>
      <p:sp>
        <p:nvSpPr>
          <p:cNvPr id="6" name="TextBox 5">
            <a:extLst>
              <a:ext uri="{FF2B5EF4-FFF2-40B4-BE49-F238E27FC236}">
                <a16:creationId xmlns:a16="http://schemas.microsoft.com/office/drawing/2014/main" id="{F0C96DD0-4323-12F6-6D45-F312396DF4A3}"/>
              </a:ext>
            </a:extLst>
          </p:cNvPr>
          <p:cNvSpPr txBox="1"/>
          <p:nvPr/>
        </p:nvSpPr>
        <p:spPr>
          <a:xfrm>
            <a:off x="7355840" y="686462"/>
            <a:ext cx="2092960" cy="307777"/>
          </a:xfrm>
          <a:prstGeom prst="rect">
            <a:avLst/>
          </a:prstGeom>
          <a:noFill/>
        </p:spPr>
        <p:txBody>
          <a:bodyPr wrap="square" rtlCol="0">
            <a:spAutoFit/>
          </a:bodyPr>
          <a:lstStyle/>
          <a:p>
            <a:r>
              <a:rPr lang="en-US" sz="1400" dirty="0">
                <a:solidFill>
                  <a:schemeClr val="bg1"/>
                </a:solidFill>
                <a:latin typeface="Agrandir Medium" panose="00000600000000000000" pitchFamily="2" charset="0"/>
              </a:rPr>
              <a:t>Industry Specific sites</a:t>
            </a:r>
          </a:p>
        </p:txBody>
      </p:sp>
      <p:sp>
        <p:nvSpPr>
          <p:cNvPr id="7" name="TextBox 6">
            <a:extLst>
              <a:ext uri="{FF2B5EF4-FFF2-40B4-BE49-F238E27FC236}">
                <a16:creationId xmlns:a16="http://schemas.microsoft.com/office/drawing/2014/main" id="{0B02125B-99C9-1BA7-2389-C88AA697C2C2}"/>
              </a:ext>
            </a:extLst>
          </p:cNvPr>
          <p:cNvSpPr txBox="1"/>
          <p:nvPr/>
        </p:nvSpPr>
        <p:spPr>
          <a:xfrm>
            <a:off x="9706187" y="686462"/>
            <a:ext cx="2092960" cy="307777"/>
          </a:xfrm>
          <a:prstGeom prst="rect">
            <a:avLst/>
          </a:prstGeom>
          <a:noFill/>
        </p:spPr>
        <p:txBody>
          <a:bodyPr wrap="square" rtlCol="0">
            <a:spAutoFit/>
          </a:bodyPr>
          <a:lstStyle/>
          <a:p>
            <a:r>
              <a:rPr lang="en-US" sz="1400" dirty="0">
                <a:solidFill>
                  <a:schemeClr val="bg1"/>
                </a:solidFill>
                <a:latin typeface="Agrandir Medium" panose="00000600000000000000" pitchFamily="2" charset="0"/>
              </a:rPr>
              <a:t>Substack</a:t>
            </a:r>
          </a:p>
        </p:txBody>
      </p:sp>
      <p:sp>
        <p:nvSpPr>
          <p:cNvPr id="8" name="TextBox 7">
            <a:extLst>
              <a:ext uri="{FF2B5EF4-FFF2-40B4-BE49-F238E27FC236}">
                <a16:creationId xmlns:a16="http://schemas.microsoft.com/office/drawing/2014/main" id="{55EE4EF9-EDD6-0F3F-9D1E-3131B4749C74}"/>
              </a:ext>
            </a:extLst>
          </p:cNvPr>
          <p:cNvSpPr txBox="1"/>
          <p:nvPr/>
        </p:nvSpPr>
        <p:spPr>
          <a:xfrm>
            <a:off x="308073" y="1039877"/>
            <a:ext cx="2092960" cy="1785104"/>
          </a:xfrm>
          <a:prstGeom prst="rect">
            <a:avLst/>
          </a:prstGeom>
          <a:noFill/>
        </p:spPr>
        <p:txBody>
          <a:bodyPr wrap="square" rtlCol="0">
            <a:spAutoFit/>
          </a:bodyPr>
          <a:lstStyle/>
          <a:p>
            <a:r>
              <a:rPr lang="en-US" sz="1100" dirty="0"/>
              <a:t>Attend Webinars</a:t>
            </a:r>
          </a:p>
          <a:p>
            <a:endParaRPr lang="en-US" sz="1100" dirty="0"/>
          </a:p>
          <a:p>
            <a:r>
              <a:rPr lang="en-US" sz="1100" dirty="0"/>
              <a:t>Contribute to Project Management Central</a:t>
            </a:r>
          </a:p>
          <a:p>
            <a:endParaRPr lang="en-US" sz="1100" dirty="0"/>
          </a:p>
          <a:p>
            <a:r>
              <a:rPr lang="en-US" sz="1100" dirty="0"/>
              <a:t>Build out Profile</a:t>
            </a:r>
          </a:p>
          <a:p>
            <a:endParaRPr lang="en-US" sz="1100" dirty="0"/>
          </a:p>
          <a:p>
            <a:r>
              <a:rPr lang="en-US" sz="1100" dirty="0"/>
              <a:t>Earn Badges</a:t>
            </a:r>
          </a:p>
          <a:p>
            <a:endParaRPr lang="en-US" sz="1100" dirty="0"/>
          </a:p>
          <a:p>
            <a:r>
              <a:rPr lang="en-US" sz="1100" dirty="0"/>
              <a:t>Provide recommendations</a:t>
            </a:r>
          </a:p>
        </p:txBody>
      </p:sp>
      <p:sp>
        <p:nvSpPr>
          <p:cNvPr id="11" name="TextBox 10">
            <a:extLst>
              <a:ext uri="{FF2B5EF4-FFF2-40B4-BE49-F238E27FC236}">
                <a16:creationId xmlns:a16="http://schemas.microsoft.com/office/drawing/2014/main" id="{F851211D-09D5-B281-0567-E41072A64842}"/>
              </a:ext>
            </a:extLst>
          </p:cNvPr>
          <p:cNvSpPr txBox="1"/>
          <p:nvPr/>
        </p:nvSpPr>
        <p:spPr>
          <a:xfrm>
            <a:off x="2645444" y="1039877"/>
            <a:ext cx="2122984" cy="2544864"/>
          </a:xfrm>
          <a:prstGeom prst="rect">
            <a:avLst/>
          </a:prstGeom>
          <a:noFill/>
        </p:spPr>
        <p:txBody>
          <a:bodyPr wrap="square" rtlCol="0">
            <a:spAutoFit/>
          </a:bodyPr>
          <a:lstStyle/>
          <a:p>
            <a:pPr>
              <a:lnSpc>
                <a:spcPts val="1200"/>
              </a:lnSpc>
            </a:pPr>
            <a:r>
              <a:rPr lang="en-US" sz="1100" dirty="0"/>
              <a:t>Update profile- Add projects</a:t>
            </a:r>
          </a:p>
          <a:p>
            <a:pPr>
              <a:lnSpc>
                <a:spcPts val="1200"/>
              </a:lnSpc>
            </a:pPr>
            <a:endParaRPr lang="en-US" sz="1100" dirty="0"/>
          </a:p>
          <a:p>
            <a:pPr>
              <a:lnSpc>
                <a:spcPts val="1200"/>
              </a:lnSpc>
            </a:pPr>
            <a:r>
              <a:rPr lang="en-US" sz="1100" dirty="0"/>
              <a:t>Interact regularly- posting </a:t>
            </a:r>
            <a:r>
              <a:rPr lang="en-US" sz="1100"/>
              <a:t>and commenting</a:t>
            </a:r>
            <a:endParaRPr lang="en-US" sz="1100" dirty="0"/>
          </a:p>
          <a:p>
            <a:pPr>
              <a:lnSpc>
                <a:spcPts val="1200"/>
              </a:lnSpc>
            </a:pPr>
            <a:endParaRPr lang="en-US" sz="1100" dirty="0"/>
          </a:p>
          <a:p>
            <a:pPr>
              <a:lnSpc>
                <a:spcPts val="1200"/>
              </a:lnSpc>
            </a:pPr>
            <a:r>
              <a:rPr lang="en-US" sz="1100" dirty="0"/>
              <a:t>Write recommendations</a:t>
            </a:r>
          </a:p>
          <a:p>
            <a:pPr>
              <a:lnSpc>
                <a:spcPts val="1200"/>
              </a:lnSpc>
            </a:pPr>
            <a:endParaRPr lang="en-US" sz="1100" dirty="0"/>
          </a:p>
          <a:p>
            <a:pPr>
              <a:lnSpc>
                <a:spcPts val="1200"/>
              </a:lnSpc>
            </a:pPr>
            <a:r>
              <a:rPr lang="en-US" sz="1100" dirty="0"/>
              <a:t>Request recommendations</a:t>
            </a:r>
          </a:p>
          <a:p>
            <a:pPr>
              <a:lnSpc>
                <a:spcPts val="1200"/>
              </a:lnSpc>
            </a:pPr>
            <a:endParaRPr lang="en-US" sz="1100" dirty="0"/>
          </a:p>
          <a:p>
            <a:pPr>
              <a:lnSpc>
                <a:spcPts val="1200"/>
              </a:lnSpc>
            </a:pPr>
            <a:r>
              <a:rPr lang="en-US" sz="1100" dirty="0"/>
              <a:t>Host a B2B industry specific newsletter</a:t>
            </a:r>
          </a:p>
          <a:p>
            <a:pPr>
              <a:lnSpc>
                <a:spcPts val="1200"/>
              </a:lnSpc>
            </a:pPr>
            <a:endParaRPr lang="en-US" sz="1100" dirty="0"/>
          </a:p>
          <a:p>
            <a:pPr>
              <a:lnSpc>
                <a:spcPts val="1200"/>
              </a:lnSpc>
            </a:pPr>
            <a:r>
              <a:rPr lang="en-US" sz="1100" dirty="0"/>
              <a:t>Join relevant </a:t>
            </a:r>
            <a:r>
              <a:rPr lang="en-US" sz="1100" dirty="0" err="1"/>
              <a:t>Linkedin</a:t>
            </a:r>
            <a:r>
              <a:rPr lang="en-US" sz="1100" dirty="0"/>
              <a:t> Groups and comment often.</a:t>
            </a:r>
          </a:p>
          <a:p>
            <a:pPr>
              <a:lnSpc>
                <a:spcPts val="1200"/>
              </a:lnSpc>
            </a:pPr>
            <a:endParaRPr lang="en-US" sz="850" dirty="0">
              <a:solidFill>
                <a:schemeClr val="bg2">
                  <a:lumMod val="50000"/>
                </a:schemeClr>
              </a:solidFill>
              <a:latin typeface="Agrandir" pitchFamily="2" charset="77"/>
            </a:endParaRPr>
          </a:p>
          <a:p>
            <a:pPr>
              <a:lnSpc>
                <a:spcPts val="1200"/>
              </a:lnSpc>
            </a:pPr>
            <a:endParaRPr lang="en-US" sz="850" dirty="0">
              <a:solidFill>
                <a:schemeClr val="bg2">
                  <a:lumMod val="50000"/>
                </a:schemeClr>
              </a:solidFill>
              <a:latin typeface="Agrandir" pitchFamily="2" charset="77"/>
            </a:endParaRPr>
          </a:p>
        </p:txBody>
      </p:sp>
      <p:sp>
        <p:nvSpPr>
          <p:cNvPr id="13" name="TextBox 12">
            <a:extLst>
              <a:ext uri="{FF2B5EF4-FFF2-40B4-BE49-F238E27FC236}">
                <a16:creationId xmlns:a16="http://schemas.microsoft.com/office/drawing/2014/main" id="{7433F596-053E-E840-5387-C0198ECDAF7E}"/>
              </a:ext>
            </a:extLst>
          </p:cNvPr>
          <p:cNvSpPr txBox="1"/>
          <p:nvPr/>
        </p:nvSpPr>
        <p:spPr>
          <a:xfrm>
            <a:off x="4983007" y="1039877"/>
            <a:ext cx="2174063" cy="1592744"/>
          </a:xfrm>
          <a:prstGeom prst="rect">
            <a:avLst/>
          </a:prstGeom>
          <a:noFill/>
        </p:spPr>
        <p:txBody>
          <a:bodyPr wrap="square" rtlCol="0">
            <a:spAutoFit/>
          </a:bodyPr>
          <a:lstStyle/>
          <a:p>
            <a:pPr>
              <a:lnSpc>
                <a:spcPts val="1250"/>
              </a:lnSpc>
            </a:pPr>
            <a:r>
              <a:rPr lang="en-US" sz="1100" dirty="0"/>
              <a:t>Setting up Google Alerts is Easy. </a:t>
            </a:r>
          </a:p>
          <a:p>
            <a:pPr>
              <a:lnSpc>
                <a:spcPts val="1250"/>
              </a:lnSpc>
            </a:pPr>
            <a:endParaRPr lang="en-US" sz="1100" dirty="0"/>
          </a:p>
          <a:p>
            <a:pPr>
              <a:lnSpc>
                <a:spcPts val="1250"/>
              </a:lnSpc>
            </a:pPr>
            <a:r>
              <a:rPr lang="en-US" sz="1100" dirty="0"/>
              <a:t>Go to </a:t>
            </a:r>
            <a:r>
              <a:rPr lang="en-US" sz="1100" dirty="0">
                <a:hlinkClick r:id="rId4"/>
              </a:rPr>
              <a:t>https://www.google.com/alerts</a:t>
            </a:r>
            <a:endParaRPr lang="en-US" sz="1100" dirty="0"/>
          </a:p>
          <a:p>
            <a:pPr>
              <a:lnSpc>
                <a:spcPts val="1250"/>
              </a:lnSpc>
            </a:pPr>
            <a:endParaRPr lang="en-US" sz="1100" dirty="0"/>
          </a:p>
          <a:p>
            <a:pPr>
              <a:lnSpc>
                <a:spcPts val="1250"/>
              </a:lnSpc>
            </a:pPr>
            <a:r>
              <a:rPr lang="en-US" sz="1100" dirty="0"/>
              <a:t>Choose keywords </a:t>
            </a:r>
          </a:p>
          <a:p>
            <a:pPr>
              <a:lnSpc>
                <a:spcPts val="1250"/>
              </a:lnSpc>
            </a:pPr>
            <a:endParaRPr lang="en-US" sz="1100" dirty="0"/>
          </a:p>
          <a:p>
            <a:pPr>
              <a:lnSpc>
                <a:spcPts val="1250"/>
              </a:lnSpc>
            </a:pPr>
            <a:r>
              <a:rPr lang="en-US" sz="1100" dirty="0"/>
              <a:t>Choose frequency</a:t>
            </a:r>
          </a:p>
        </p:txBody>
      </p:sp>
      <p:sp>
        <p:nvSpPr>
          <p:cNvPr id="15" name="TextBox 14">
            <a:extLst>
              <a:ext uri="{FF2B5EF4-FFF2-40B4-BE49-F238E27FC236}">
                <a16:creationId xmlns:a16="http://schemas.microsoft.com/office/drawing/2014/main" id="{DEBEBCEF-CCC2-C5F6-406E-104E0BF3BA3E}"/>
              </a:ext>
            </a:extLst>
          </p:cNvPr>
          <p:cNvSpPr txBox="1"/>
          <p:nvPr/>
        </p:nvSpPr>
        <p:spPr>
          <a:xfrm>
            <a:off x="7341196" y="1039877"/>
            <a:ext cx="2174063" cy="1623778"/>
          </a:xfrm>
          <a:prstGeom prst="rect">
            <a:avLst/>
          </a:prstGeom>
          <a:noFill/>
        </p:spPr>
        <p:txBody>
          <a:bodyPr wrap="square" rtlCol="0">
            <a:spAutoFit/>
          </a:bodyPr>
          <a:lstStyle/>
          <a:p>
            <a:pPr>
              <a:lnSpc>
                <a:spcPts val="1450"/>
              </a:lnSpc>
            </a:pPr>
            <a:r>
              <a:rPr lang="en-US" sz="1100" dirty="0"/>
              <a:t>Join other Associations</a:t>
            </a:r>
          </a:p>
          <a:p>
            <a:pPr>
              <a:lnSpc>
                <a:spcPts val="1450"/>
              </a:lnSpc>
            </a:pPr>
            <a:endParaRPr lang="en-US" sz="1100" dirty="0"/>
          </a:p>
          <a:p>
            <a:pPr>
              <a:lnSpc>
                <a:spcPts val="1450"/>
              </a:lnSpc>
            </a:pPr>
            <a:r>
              <a:rPr lang="en-US" sz="1100" dirty="0"/>
              <a:t>Find their platforms</a:t>
            </a:r>
          </a:p>
          <a:p>
            <a:pPr>
              <a:lnSpc>
                <a:spcPts val="1450"/>
              </a:lnSpc>
            </a:pPr>
            <a:endParaRPr lang="en-US" sz="1100" dirty="0"/>
          </a:p>
          <a:p>
            <a:pPr>
              <a:lnSpc>
                <a:spcPts val="1450"/>
              </a:lnSpc>
            </a:pPr>
            <a:r>
              <a:rPr lang="en-US" sz="1100" dirty="0"/>
              <a:t>Create profiles</a:t>
            </a:r>
          </a:p>
          <a:p>
            <a:pPr>
              <a:lnSpc>
                <a:spcPts val="1450"/>
              </a:lnSpc>
            </a:pPr>
            <a:endParaRPr lang="en-US" sz="1100" dirty="0"/>
          </a:p>
          <a:p>
            <a:pPr>
              <a:lnSpc>
                <a:spcPts val="1450"/>
              </a:lnSpc>
            </a:pPr>
            <a:r>
              <a:rPr lang="en-US" sz="1100" dirty="0"/>
              <a:t>Schedule a frequency of showing up. </a:t>
            </a:r>
          </a:p>
        </p:txBody>
      </p:sp>
      <p:sp>
        <p:nvSpPr>
          <p:cNvPr id="17" name="TextBox 16">
            <a:extLst>
              <a:ext uri="{FF2B5EF4-FFF2-40B4-BE49-F238E27FC236}">
                <a16:creationId xmlns:a16="http://schemas.microsoft.com/office/drawing/2014/main" id="{ADCD7581-5393-B321-A12E-15C5F819ABDB}"/>
              </a:ext>
            </a:extLst>
          </p:cNvPr>
          <p:cNvSpPr txBox="1"/>
          <p:nvPr/>
        </p:nvSpPr>
        <p:spPr>
          <a:xfrm>
            <a:off x="9685829" y="1039877"/>
            <a:ext cx="2122984" cy="1800493"/>
          </a:xfrm>
          <a:prstGeom prst="rect">
            <a:avLst/>
          </a:prstGeom>
          <a:noFill/>
        </p:spPr>
        <p:txBody>
          <a:bodyPr wrap="square" rtlCol="0">
            <a:spAutoFit/>
          </a:bodyPr>
          <a:lstStyle/>
          <a:p>
            <a:pPr>
              <a:lnSpc>
                <a:spcPts val="1450"/>
              </a:lnSpc>
            </a:pPr>
            <a:r>
              <a:rPr lang="en-US" sz="1400" dirty="0">
                <a:latin typeface="Agrandir" pitchFamily="2" charset="77"/>
              </a:rPr>
              <a:t>Create your own channel</a:t>
            </a:r>
          </a:p>
          <a:p>
            <a:pPr>
              <a:lnSpc>
                <a:spcPts val="1450"/>
              </a:lnSpc>
            </a:pPr>
            <a:endParaRPr lang="en-US" sz="1400" dirty="0">
              <a:latin typeface="Agrandir" pitchFamily="2" charset="77"/>
            </a:endParaRPr>
          </a:p>
          <a:p>
            <a:pPr>
              <a:lnSpc>
                <a:spcPts val="1450"/>
              </a:lnSpc>
            </a:pPr>
            <a:r>
              <a:rPr lang="en-US" sz="1400" dirty="0">
                <a:latin typeface="Agrandir" pitchFamily="2" charset="77"/>
              </a:rPr>
              <a:t>Select paid and free content</a:t>
            </a:r>
          </a:p>
          <a:p>
            <a:pPr>
              <a:lnSpc>
                <a:spcPts val="1450"/>
              </a:lnSpc>
            </a:pPr>
            <a:endParaRPr lang="en-US" sz="1400" dirty="0">
              <a:latin typeface="Agrandir" pitchFamily="2" charset="77"/>
            </a:endParaRPr>
          </a:p>
          <a:p>
            <a:pPr>
              <a:lnSpc>
                <a:spcPts val="1450"/>
              </a:lnSpc>
            </a:pPr>
            <a:r>
              <a:rPr lang="en-US" sz="1400" dirty="0">
                <a:latin typeface="Agrandir" pitchFamily="2" charset="77"/>
              </a:rPr>
              <a:t>Set a schedule</a:t>
            </a:r>
          </a:p>
          <a:p>
            <a:pPr>
              <a:lnSpc>
                <a:spcPts val="1450"/>
              </a:lnSpc>
            </a:pPr>
            <a:endParaRPr lang="en-US" sz="1400" dirty="0">
              <a:latin typeface="Agrandir" pitchFamily="2" charset="77"/>
            </a:endParaRPr>
          </a:p>
          <a:p>
            <a:pPr>
              <a:lnSpc>
                <a:spcPts val="1450"/>
              </a:lnSpc>
            </a:pPr>
            <a:r>
              <a:rPr lang="en-US" sz="1400" dirty="0">
                <a:latin typeface="Agrandir" pitchFamily="2" charset="77"/>
              </a:rPr>
              <a:t>Keep your schedule. </a:t>
            </a:r>
          </a:p>
          <a:p>
            <a:endParaRPr lang="en-US" sz="1100" dirty="0"/>
          </a:p>
        </p:txBody>
      </p:sp>
      <p:sp>
        <p:nvSpPr>
          <p:cNvPr id="3" name="Rectangle 2">
            <a:extLst>
              <a:ext uri="{FF2B5EF4-FFF2-40B4-BE49-F238E27FC236}">
                <a16:creationId xmlns:a16="http://schemas.microsoft.com/office/drawing/2014/main" id="{389BD434-F548-481E-B4A4-88B7381D7850}"/>
              </a:ext>
            </a:extLst>
          </p:cNvPr>
          <p:cNvSpPr/>
          <p:nvPr/>
        </p:nvSpPr>
        <p:spPr>
          <a:xfrm>
            <a:off x="308073" y="6289482"/>
            <a:ext cx="232616" cy="270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E17DEB7-2C1E-4C5C-BBD7-43ECF834F459}"/>
              </a:ext>
            </a:extLst>
          </p:cNvPr>
          <p:cNvSpPr txBox="1"/>
          <p:nvPr/>
        </p:nvSpPr>
        <p:spPr>
          <a:xfrm>
            <a:off x="221941" y="102825"/>
            <a:ext cx="7104638" cy="523220"/>
          </a:xfrm>
          <a:prstGeom prst="rect">
            <a:avLst/>
          </a:prstGeom>
          <a:noFill/>
        </p:spPr>
        <p:txBody>
          <a:bodyPr wrap="square" rtlCol="0">
            <a:spAutoFit/>
          </a:bodyPr>
          <a:lstStyle/>
          <a:p>
            <a:r>
              <a:rPr lang="en-US" sz="2800" dirty="0">
                <a:latin typeface="Agrandir Bold" panose="00000800000000000000" pitchFamily="2" charset="0"/>
              </a:rPr>
              <a:t>How to Build your Brand Online</a:t>
            </a:r>
            <a:endParaRPr lang="en-GB" sz="2800" dirty="0">
              <a:latin typeface="Agrandir Bold" panose="00000800000000000000" pitchFamily="2" charset="0"/>
            </a:endParaRPr>
          </a:p>
        </p:txBody>
      </p:sp>
    </p:spTree>
    <p:extLst>
      <p:ext uri="{BB962C8B-B14F-4D97-AF65-F5344CB8AC3E}">
        <p14:creationId xmlns:p14="http://schemas.microsoft.com/office/powerpoint/2010/main" val="3333234275"/>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0"/>
                                        <p:tgtEl>
                                          <p:spTgt spid="2"/>
                                        </p:tgtEl>
                                      </p:cBhvr>
                                    </p:animEffect>
                                  </p:childTnLst>
                                </p:cTn>
                              </p:par>
                              <p:par>
                                <p:cTn id="8" presetID="22" presetClass="entr" presetSubtype="4" fill="hold" grpId="0" nodeType="withEffect">
                                  <p:stCondLst>
                                    <p:cond delay="30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0"/>
                                        <p:tgtEl>
                                          <p:spTgt spid="4"/>
                                        </p:tgtEl>
                                      </p:cBhvr>
                                    </p:animEffect>
                                  </p:childTnLst>
                                </p:cTn>
                              </p:par>
                              <p:par>
                                <p:cTn id="11" presetID="22" presetClass="entr" presetSubtype="4" fill="hold" grpId="0" nodeType="withEffect">
                                  <p:stCondLst>
                                    <p:cond delay="30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0"/>
                                        <p:tgtEl>
                                          <p:spTgt spid="5"/>
                                        </p:tgtEl>
                                      </p:cBhvr>
                                    </p:animEffect>
                                  </p:childTnLst>
                                </p:cTn>
                              </p:par>
                              <p:par>
                                <p:cTn id="14" presetID="22" presetClass="entr" presetSubtype="4" fill="hold" grpId="0"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0"/>
                                        <p:tgtEl>
                                          <p:spTgt spid="6"/>
                                        </p:tgtEl>
                                      </p:cBhvr>
                                    </p:animEffect>
                                  </p:childTnLst>
                                </p:cTn>
                              </p:par>
                              <p:par>
                                <p:cTn id="17" presetID="22" presetClass="entr" presetSubtype="4" fill="hold" grpId="0" nodeType="withEffect">
                                  <p:stCondLst>
                                    <p:cond delay="300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7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7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anim calcmode="lin" valueType="num">
                                      <p:cBhvr>
                                        <p:cTn id="30" dur="2000" fill="hold"/>
                                        <p:tgtEl>
                                          <p:spTgt spid="11"/>
                                        </p:tgtEl>
                                        <p:attrNameLst>
                                          <p:attrName>ppt_w</p:attrName>
                                        </p:attrNameLst>
                                      </p:cBhvr>
                                      <p:tavLst>
                                        <p:tav tm="0" fmla="#ppt_w*sin(2.5*pi*$)">
                                          <p:val>
                                            <p:fltVal val="0"/>
                                          </p:val>
                                        </p:tav>
                                        <p:tav tm="100000">
                                          <p:val>
                                            <p:fltVal val="1"/>
                                          </p:val>
                                        </p:tav>
                                      </p:tavLst>
                                    </p:anim>
                                    <p:anim calcmode="lin" valueType="num">
                                      <p:cBhvr>
                                        <p:cTn id="31" dur="2000" fill="hold"/>
                                        <p:tgtEl>
                                          <p:spTgt spid="11"/>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7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anim calcmode="lin" valueType="num">
                                      <p:cBhvr>
                                        <p:cTn id="35" dur="2000" fill="hold"/>
                                        <p:tgtEl>
                                          <p:spTgt spid="13"/>
                                        </p:tgtEl>
                                        <p:attrNameLst>
                                          <p:attrName>ppt_w</p:attrName>
                                        </p:attrNameLst>
                                      </p:cBhvr>
                                      <p:tavLst>
                                        <p:tav tm="0" fmla="#ppt_w*sin(2.5*pi*$)">
                                          <p:val>
                                            <p:fltVal val="0"/>
                                          </p:val>
                                        </p:tav>
                                        <p:tav tm="100000">
                                          <p:val>
                                            <p:fltVal val="1"/>
                                          </p:val>
                                        </p:tav>
                                      </p:tavLst>
                                    </p:anim>
                                    <p:anim calcmode="lin" valueType="num">
                                      <p:cBhvr>
                                        <p:cTn id="36" dur="2000" fill="hold"/>
                                        <p:tgtEl>
                                          <p:spTgt spid="13"/>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70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000"/>
                                        <p:tgtEl>
                                          <p:spTgt spid="15"/>
                                        </p:tgtEl>
                                      </p:cBhvr>
                                    </p:animEffect>
                                    <p:anim calcmode="lin" valueType="num">
                                      <p:cBhvr>
                                        <p:cTn id="40" dur="2000" fill="hold"/>
                                        <p:tgtEl>
                                          <p:spTgt spid="15"/>
                                        </p:tgtEl>
                                        <p:attrNameLst>
                                          <p:attrName>ppt_w</p:attrName>
                                        </p:attrNameLst>
                                      </p:cBhvr>
                                      <p:tavLst>
                                        <p:tav tm="0" fmla="#ppt_w*sin(2.5*pi*$)">
                                          <p:val>
                                            <p:fltVal val="0"/>
                                          </p:val>
                                        </p:tav>
                                        <p:tav tm="100000">
                                          <p:val>
                                            <p:fltVal val="1"/>
                                          </p:val>
                                        </p:tav>
                                      </p:tavLst>
                                    </p:anim>
                                    <p:anim calcmode="lin" valueType="num">
                                      <p:cBhvr>
                                        <p:cTn id="41" dur="2000" fill="hold"/>
                                        <p:tgtEl>
                                          <p:spTgt spid="15"/>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700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anim calcmode="lin" valueType="num">
                                      <p:cBhvr>
                                        <p:cTn id="45" dur="2000" fill="hold"/>
                                        <p:tgtEl>
                                          <p:spTgt spid="17"/>
                                        </p:tgtEl>
                                        <p:attrNameLst>
                                          <p:attrName>ppt_w</p:attrName>
                                        </p:attrNameLst>
                                      </p:cBhvr>
                                      <p:tavLst>
                                        <p:tav tm="0" fmla="#ppt_w*sin(2.5*pi*$)">
                                          <p:val>
                                            <p:fltVal val="0"/>
                                          </p:val>
                                        </p:tav>
                                        <p:tav tm="100000">
                                          <p:val>
                                            <p:fltVal val="1"/>
                                          </p:val>
                                        </p:tav>
                                      </p:tavLst>
                                    </p:anim>
                                    <p:anim calcmode="lin" valueType="num">
                                      <p:cBhvr>
                                        <p:cTn id="46"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11" grpId="0"/>
      <p:bldP spid="13"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595379-47EE-649C-FC5D-0D3CB5D81E74}"/>
              </a:ext>
            </a:extLst>
          </p:cNvPr>
          <p:cNvSpPr txBox="1"/>
          <p:nvPr/>
        </p:nvSpPr>
        <p:spPr>
          <a:xfrm>
            <a:off x="5726198" y="1515372"/>
            <a:ext cx="5871471" cy="477054"/>
          </a:xfrm>
          <a:prstGeom prst="rect">
            <a:avLst/>
          </a:prstGeom>
          <a:noFill/>
        </p:spPr>
        <p:txBody>
          <a:bodyPr wrap="square" rtlCol="0">
            <a:spAutoFit/>
          </a:bodyPr>
          <a:lstStyle/>
          <a:p>
            <a:pPr>
              <a:lnSpc>
                <a:spcPts val="1450"/>
              </a:lnSpc>
            </a:pPr>
            <a:r>
              <a:rPr lang="en-US" sz="2900" dirty="0">
                <a:solidFill>
                  <a:srgbClr val="05BFE0"/>
                </a:solidFill>
                <a:latin typeface="Agrandir" pitchFamily="2" charset="77"/>
              </a:rPr>
              <a:t>Questions and Answers</a:t>
            </a:r>
          </a:p>
          <a:p>
            <a:pPr>
              <a:lnSpc>
                <a:spcPts val="1450"/>
              </a:lnSpc>
            </a:pPr>
            <a:endParaRPr lang="en-US" sz="1400" dirty="0">
              <a:solidFill>
                <a:srgbClr val="2B008C"/>
              </a:solidFill>
              <a:latin typeface="Agrandir Medium" pitchFamily="2" charset="77"/>
            </a:endParaRPr>
          </a:p>
        </p:txBody>
      </p:sp>
      <p:pic>
        <p:nvPicPr>
          <p:cNvPr id="6" name="Picture 5" descr="A group of people wearing clothing&#10;&#10;Description automatically generated with low confidence">
            <a:extLst>
              <a:ext uri="{FF2B5EF4-FFF2-40B4-BE49-F238E27FC236}">
                <a16:creationId xmlns:a16="http://schemas.microsoft.com/office/drawing/2014/main" id="{DE129AC0-0FE5-4A09-9936-B0A0A72F374C}"/>
              </a:ext>
            </a:extLst>
          </p:cNvPr>
          <p:cNvPicPr>
            <a:picLocks noChangeAspect="1"/>
          </p:cNvPicPr>
          <p:nvPr/>
        </p:nvPicPr>
        <p:blipFill>
          <a:blip r:embed="rId3"/>
          <a:stretch>
            <a:fillRect/>
          </a:stretch>
        </p:blipFill>
        <p:spPr>
          <a:xfrm>
            <a:off x="-630" y="0"/>
            <a:ext cx="4408463" cy="6858000"/>
          </a:xfrm>
          <a:prstGeom prst="rect">
            <a:avLst/>
          </a:prstGeom>
        </p:spPr>
      </p:pic>
      <p:pic>
        <p:nvPicPr>
          <p:cNvPr id="4" name="Picture 3" descr="Changemaker Lean Six Sigma.&#10;&#10;AI-generated content may be incorrect.">
            <a:extLst>
              <a:ext uri="{FF2B5EF4-FFF2-40B4-BE49-F238E27FC236}">
                <a16:creationId xmlns:a16="http://schemas.microsoft.com/office/drawing/2014/main" id="{4926D93A-3A4A-E65B-D613-4D8F4F271BA4}"/>
              </a:ext>
            </a:extLst>
          </p:cNvPr>
          <p:cNvPicPr>
            <a:picLocks noChangeAspect="1"/>
          </p:cNvPicPr>
          <p:nvPr/>
        </p:nvPicPr>
        <p:blipFill>
          <a:blip r:embed="rId4"/>
          <a:stretch>
            <a:fillRect/>
          </a:stretch>
        </p:blipFill>
        <p:spPr>
          <a:xfrm>
            <a:off x="5726199" y="1992427"/>
            <a:ext cx="4014432" cy="4426932"/>
          </a:xfrm>
          <a:prstGeom prst="rect">
            <a:avLst/>
          </a:prstGeom>
        </p:spPr>
      </p:pic>
    </p:spTree>
    <p:extLst>
      <p:ext uri="{BB962C8B-B14F-4D97-AF65-F5344CB8AC3E}">
        <p14:creationId xmlns:p14="http://schemas.microsoft.com/office/powerpoint/2010/main" val="2031303362"/>
      </p:ext>
    </p:extLst>
  </p:cSld>
  <p:clrMapOvr>
    <a:masterClrMapping/>
  </p:clrMapOvr>
  <mc:AlternateContent xmlns:mc="http://schemas.openxmlformats.org/markup-compatibility/2006">
    <mc:Choice xmlns:p14="http://schemas.microsoft.com/office/powerpoint/2010/main" Requires="p14">
      <p:transition spd="slow" p14:dur="2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3000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450">
                                          <p:stCondLst>
                                            <p:cond delay="0"/>
                                          </p:stCondLst>
                                        </p:cTn>
                                        <p:tgtEl>
                                          <p:spTgt spid="4"/>
                                        </p:tgtEl>
                                      </p:cBhvr>
                                    </p:animEffect>
                                    <p:anim calcmode="lin" valueType="num">
                                      <p:cBhvr>
                                        <p:cTn id="15" dur="4555"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1660"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1660" tmFilter="0, 0; 0.125,0.2665; 0.25,0.4; 0.375,0.465; 0.5,0.5;  0.625,0.535; 0.75,0.6; 0.875,0.7335; 1,1">
                                          <p:stCondLst>
                                            <p:cond delay="1660"/>
                                          </p:stCondLst>
                                        </p:cTn>
                                        <p:tgtEl>
                                          <p:spTgt spid="4"/>
                                        </p:tgtEl>
                                        <p:attrNameLst>
                                          <p:attrName>ppt_y</p:attrName>
                                        </p:attrNameLst>
                                      </p:cBhvr>
                                      <p:tavLst>
                                        <p:tav tm="0" fmla="#ppt_y-sin(pi*$)/9">
                                          <p:val>
                                            <p:fltVal val="0"/>
                                          </p:val>
                                        </p:tav>
                                        <p:tav tm="100000">
                                          <p:val>
                                            <p:fltVal val="1"/>
                                          </p:val>
                                        </p:tav>
                                      </p:tavLst>
                                    </p:anim>
                                    <p:anim calcmode="lin" valueType="num">
                                      <p:cBhvr>
                                        <p:cTn id="18" dur="830" tmFilter="0, 0; 0.125,0.2665; 0.25,0.4; 0.375,0.465; 0.5,0.5;  0.625,0.535; 0.75,0.6; 0.875,0.7335; 1,1">
                                          <p:stCondLst>
                                            <p:cond delay="3310"/>
                                          </p:stCondLst>
                                        </p:cTn>
                                        <p:tgtEl>
                                          <p:spTgt spid="4"/>
                                        </p:tgtEl>
                                        <p:attrNameLst>
                                          <p:attrName>ppt_y</p:attrName>
                                        </p:attrNameLst>
                                      </p:cBhvr>
                                      <p:tavLst>
                                        <p:tav tm="0" fmla="#ppt_y-sin(pi*$)/27">
                                          <p:val>
                                            <p:fltVal val="0"/>
                                          </p:val>
                                        </p:tav>
                                        <p:tav tm="100000">
                                          <p:val>
                                            <p:fltVal val="1"/>
                                          </p:val>
                                        </p:tav>
                                      </p:tavLst>
                                    </p:anim>
                                    <p:anim calcmode="lin" valueType="num">
                                      <p:cBhvr>
                                        <p:cTn id="19" dur="410" tmFilter="0, 0; 0.125,0.2665; 0.25,0.4; 0.375,0.465; 0.5,0.5;  0.625,0.535; 0.75,0.6; 0.875,0.7335; 1,1">
                                          <p:stCondLst>
                                            <p:cond delay="4140"/>
                                          </p:stCondLst>
                                        </p:cTn>
                                        <p:tgtEl>
                                          <p:spTgt spid="4"/>
                                        </p:tgtEl>
                                        <p:attrNameLst>
                                          <p:attrName>ppt_y</p:attrName>
                                        </p:attrNameLst>
                                      </p:cBhvr>
                                      <p:tavLst>
                                        <p:tav tm="0" fmla="#ppt_y-sin(pi*$)/81">
                                          <p:val>
                                            <p:fltVal val="0"/>
                                          </p:val>
                                        </p:tav>
                                        <p:tav tm="100000">
                                          <p:val>
                                            <p:fltVal val="1"/>
                                          </p:val>
                                        </p:tav>
                                      </p:tavLst>
                                    </p:anim>
                                    <p:animScale>
                                      <p:cBhvr>
                                        <p:cTn id="20" dur="65">
                                          <p:stCondLst>
                                            <p:cond delay="1625"/>
                                          </p:stCondLst>
                                        </p:cTn>
                                        <p:tgtEl>
                                          <p:spTgt spid="4"/>
                                        </p:tgtEl>
                                      </p:cBhvr>
                                      <p:to x="100000" y="60000"/>
                                    </p:animScale>
                                    <p:animScale>
                                      <p:cBhvr>
                                        <p:cTn id="21" dur="415" decel="50000">
                                          <p:stCondLst>
                                            <p:cond delay="1690"/>
                                          </p:stCondLst>
                                        </p:cTn>
                                        <p:tgtEl>
                                          <p:spTgt spid="4"/>
                                        </p:tgtEl>
                                      </p:cBhvr>
                                      <p:to x="100000" y="100000"/>
                                    </p:animScale>
                                    <p:animScale>
                                      <p:cBhvr>
                                        <p:cTn id="22" dur="65">
                                          <p:stCondLst>
                                            <p:cond delay="3280"/>
                                          </p:stCondLst>
                                        </p:cTn>
                                        <p:tgtEl>
                                          <p:spTgt spid="4"/>
                                        </p:tgtEl>
                                      </p:cBhvr>
                                      <p:to x="100000" y="80000"/>
                                    </p:animScale>
                                    <p:animScale>
                                      <p:cBhvr>
                                        <p:cTn id="23" dur="415" decel="50000">
                                          <p:stCondLst>
                                            <p:cond delay="3345"/>
                                          </p:stCondLst>
                                        </p:cTn>
                                        <p:tgtEl>
                                          <p:spTgt spid="4"/>
                                        </p:tgtEl>
                                      </p:cBhvr>
                                      <p:to x="100000" y="100000"/>
                                    </p:animScale>
                                    <p:animScale>
                                      <p:cBhvr>
                                        <p:cTn id="24" dur="65">
                                          <p:stCondLst>
                                            <p:cond delay="4105"/>
                                          </p:stCondLst>
                                        </p:cTn>
                                        <p:tgtEl>
                                          <p:spTgt spid="4"/>
                                        </p:tgtEl>
                                      </p:cBhvr>
                                      <p:to x="100000" y="90000"/>
                                    </p:animScale>
                                    <p:animScale>
                                      <p:cBhvr>
                                        <p:cTn id="25" dur="415" decel="50000">
                                          <p:stCondLst>
                                            <p:cond delay="4170"/>
                                          </p:stCondLst>
                                        </p:cTn>
                                        <p:tgtEl>
                                          <p:spTgt spid="4"/>
                                        </p:tgtEl>
                                      </p:cBhvr>
                                      <p:to x="100000" y="100000"/>
                                    </p:animScale>
                                    <p:animScale>
                                      <p:cBhvr>
                                        <p:cTn id="26" dur="65">
                                          <p:stCondLst>
                                            <p:cond delay="4520"/>
                                          </p:stCondLst>
                                        </p:cTn>
                                        <p:tgtEl>
                                          <p:spTgt spid="4"/>
                                        </p:tgtEl>
                                      </p:cBhvr>
                                      <p:to x="100000" y="95000"/>
                                    </p:animScale>
                                    <p:animScale>
                                      <p:cBhvr>
                                        <p:cTn id="27" dur="415" decel="50000">
                                          <p:stCondLst>
                                            <p:cond delay="4585"/>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1_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FCF8C114735A44A3F981521DD6034E" ma:contentTypeVersion="12" ma:contentTypeDescription="Create a new document." ma:contentTypeScope="" ma:versionID="78a4a34069aee25a16869fb2e5abd273">
  <xsd:schema xmlns:xsd="http://www.w3.org/2001/XMLSchema" xmlns:xs="http://www.w3.org/2001/XMLSchema" xmlns:p="http://schemas.microsoft.com/office/2006/metadata/properties" xmlns:ns2="8407d68b-864d-4868-ac1a-ffa51ef523cd" xmlns:ns3="40d3af42-a210-4a67-bcd5-e4b0aac22f2c" targetNamespace="http://schemas.microsoft.com/office/2006/metadata/properties" ma:root="true" ma:fieldsID="df46e1f64eac32f85829d5e39b0598e2" ns2:_="" ns3:_="">
    <xsd:import namespace="8407d68b-864d-4868-ac1a-ffa51ef523cd"/>
    <xsd:import namespace="40d3af42-a210-4a67-bcd5-e4b0aac22f2c"/>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7d68b-864d-4868-ac1a-ffa51ef52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1543a74-7519-499c-947a-c2233bcc19f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d3af42-a210-4a67-bcd5-e4b0aac22f2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2a2fdf5-7590-4497-ad89-24bb07acc85e}" ma:internalName="TaxCatchAll" ma:showField="CatchAllData" ma:web="40d3af42-a210-4a67-bcd5-e4b0aac22f2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407d68b-864d-4868-ac1a-ffa51ef523cd">
      <Terms xmlns="http://schemas.microsoft.com/office/infopath/2007/PartnerControls"/>
    </lcf76f155ced4ddcb4097134ff3c332f>
    <TaxCatchAll xmlns="40d3af42-a210-4a67-bcd5-e4b0aac22f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2B6E49-D29E-4AC8-9BD8-2FBFFE189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7d68b-864d-4868-ac1a-ffa51ef523cd"/>
    <ds:schemaRef ds:uri="40d3af42-a210-4a67-bcd5-e4b0aac22f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1775E-FD77-4D1E-9938-F4D5A3D3C8C0}">
  <ds:schemaRefs>
    <ds:schemaRef ds:uri="3e08ed28-a208-4db3-90dc-062006ce0c78"/>
    <ds:schemaRef ds:uri="7e386c18-d449-4d9a-a5df-f64c6139a3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407d68b-864d-4868-ac1a-ffa51ef523cd"/>
    <ds:schemaRef ds:uri="40d3af42-a210-4a67-bcd5-e4b0aac22f2c"/>
  </ds:schemaRefs>
</ds:datastoreItem>
</file>

<file path=customXml/itemProps3.xml><?xml version="1.0" encoding="utf-8"?>
<ds:datastoreItem xmlns:ds="http://schemas.openxmlformats.org/officeDocument/2006/customXml" ds:itemID="{1E4D89B0-F33E-4435-9D55-538510AC3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PMI_ARIAL_0912_2019</Template>
  <TotalTime>595</TotalTime>
  <Words>534</Words>
  <Application>Microsoft Office PowerPoint</Application>
  <PresentationFormat>Widescreen</PresentationFormat>
  <Paragraphs>115</Paragraphs>
  <Slides>6</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Agrandir</vt:lpstr>
      <vt:lpstr>Agrandir Bold</vt:lpstr>
      <vt:lpstr>Agrandir Medium</vt:lpstr>
      <vt:lpstr>Arial</vt:lpstr>
      <vt:lpstr>Calibri</vt:lpstr>
      <vt:lpstr>GT Pressura Mono Bold</vt:lpstr>
      <vt:lpstr>Open Sans</vt:lpstr>
      <vt:lpstr>System Font Regular</vt:lpstr>
      <vt:lpstr>Office Theme</vt:lpstr>
      <vt:lpstr>1_Office Theme</vt:lpstr>
      <vt:lpstr>Branding isn’t  just for Business: </vt:lpstr>
      <vt:lpstr>PowerPoint Presentation</vt:lpstr>
      <vt:lpstr>PowerPoint Presentation</vt:lpstr>
      <vt:lpstr>PowerPoint Presentation</vt:lpstr>
      <vt:lpstr>PowerPoint Presentation</vt:lpstr>
      <vt:lpstr>PowerPoint Presentation</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Heidi Angell</cp:lastModifiedBy>
  <cp:revision>22</cp:revision>
  <cp:lastPrinted>2019-09-11T19:09:11Z</cp:lastPrinted>
  <dcterms:created xsi:type="dcterms:W3CDTF">2019-09-17T13:44:44Z</dcterms:created>
  <dcterms:modified xsi:type="dcterms:W3CDTF">2026-05-28T16:58:33Z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0x010100BBFCF8C114735A44A3F981521DD6034E</vt:lpwstr>
  </property>
  <property fmtid="{D5CDD505-2E9C-101B-9397-08002B2CF9AE}" pid="3" name="MediaServiceImageTags">
    <vt:lpwstr/>
  </property>
</Properties>
</file>