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D9_DDEA1361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D1_9903F815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45" r:id="rId11"/>
    <p:sldMasterId id="2147483734" r:id="rId12"/>
    <p:sldMasterId id="2147483901" r:id="rId13"/>
  </p:sldMasterIdLst>
  <p:notesMasterIdLst>
    <p:notesMasterId r:id="rId36"/>
  </p:notesMasterIdLst>
  <p:handoutMasterIdLst>
    <p:handoutMasterId r:id="rId37"/>
  </p:handoutMasterIdLst>
  <p:sldIdLst>
    <p:sldId id="409" r:id="rId14"/>
    <p:sldId id="459" r:id="rId15"/>
    <p:sldId id="446" r:id="rId16"/>
    <p:sldId id="458" r:id="rId17"/>
    <p:sldId id="435" r:id="rId18"/>
    <p:sldId id="283" r:id="rId19"/>
    <p:sldId id="410" r:id="rId20"/>
    <p:sldId id="443" r:id="rId21"/>
    <p:sldId id="468" r:id="rId22"/>
    <p:sldId id="353" r:id="rId23"/>
    <p:sldId id="440" r:id="rId24"/>
    <p:sldId id="473" r:id="rId25"/>
    <p:sldId id="441" r:id="rId26"/>
    <p:sldId id="444" r:id="rId27"/>
    <p:sldId id="465" r:id="rId28"/>
    <p:sldId id="466" r:id="rId29"/>
    <p:sldId id="467" r:id="rId30"/>
    <p:sldId id="470" r:id="rId31"/>
    <p:sldId id="471" r:id="rId32"/>
    <p:sldId id="474" r:id="rId33"/>
    <p:sldId id="448" r:id="rId34"/>
    <p:sldId id="469" r:id="rId35"/>
  </p:sldIdLst>
  <p:sldSz cx="12192000" cy="6858000"/>
  <p:notesSz cx="6858000" cy="9144000"/>
  <p:embeddedFontLst>
    <p:embeddedFont>
      <p:font typeface="Aptos Light" panose="020B0004020202020204" pitchFamily="34" charset="0"/>
      <p:regular r:id="rId38"/>
      <p:italic r:id="rId39"/>
    </p:embeddedFont>
  </p:embeddedFontLst>
  <p:custDataLst>
    <p:custData r:id="rId4"/>
    <p:custData r:id="rId5"/>
    <p:custData r:id="rId6"/>
    <p:custData r:id="rId7"/>
    <p:custData r:id="rId8"/>
    <p:custData r:id="rId9"/>
    <p:custData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B1AC3F-EA23-6D6F-88EF-BF0DC7F3C5EC}" name="Soap + Stone Studio" initials="SS" userId="d0de13db3998a3c0" providerId="Windows Live"/>
  <p188:author id="{F6F4834E-5C33-0E53-0CAF-452FD37D7FA6}" name="Widline Luctama" initials="WL" userId="S::wluctama@asurite.asu.edu::d080ec72-b419-4339-923a-4a11a13fa2d5" providerId="AD"/>
  <p188:author id="{CFB350DA-718F-461B-604A-21F9A8531B09}" name="Hanko, Stephanie" initials="SH" userId="Hanko, Stephani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F58"/>
    <a:srgbClr val="CB65FF"/>
    <a:srgbClr val="FFFFFF"/>
    <a:srgbClr val="200F3A"/>
    <a:srgbClr val="1E0C39"/>
    <a:srgbClr val="00C1E3"/>
    <a:srgbClr val="FF610F"/>
    <a:srgbClr val="002C3F"/>
    <a:srgbClr val="007AA1"/>
    <a:srgbClr val="3C0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24"/>
    <p:restoredTop sz="36471" autoAdjust="0"/>
  </p:normalViewPr>
  <p:slideViewPr>
    <p:cSldViewPr snapToGrid="0">
      <p:cViewPr varScale="1">
        <p:scale>
          <a:sx n="36" d="100"/>
          <a:sy n="36" d="100"/>
        </p:scale>
        <p:origin x="197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968" y="16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2.fntdata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handoutMaster" Target="handoutMasters/handoutMaster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font" Target="fonts/font1.fntdata"/><Relationship Id="rId46" Type="http://schemas.microsoft.com/office/2018/10/relationships/authors" Target="authors.xml"/><Relationship Id="rId20" Type="http://schemas.openxmlformats.org/officeDocument/2006/relationships/slide" Target="slides/slide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dline Luctama" userId="d080ec72-b419-4339-923a-4a11a13fa2d5" providerId="ADAL" clId="{6CCBF25E-ADC3-449F-A79A-E8739A6A3384}"/>
    <pc:docChg chg="undo custSel modSld">
      <pc:chgData name="Widline Luctama" userId="d080ec72-b419-4339-923a-4a11a13fa2d5" providerId="ADAL" clId="{6CCBF25E-ADC3-449F-A79A-E8739A6A3384}" dt="2026-03-30T21:52:13.601" v="42" actId="255"/>
      <pc:docMkLst>
        <pc:docMk/>
      </pc:docMkLst>
      <pc:sldChg chg="modNotesTx">
        <pc:chgData name="Widline Luctama" userId="d080ec72-b419-4339-923a-4a11a13fa2d5" providerId="ADAL" clId="{6CCBF25E-ADC3-449F-A79A-E8739A6A3384}" dt="2026-03-30T21:33:10.318" v="5" actId="6549"/>
        <pc:sldMkLst>
          <pc:docMk/>
          <pc:sldMk cId="2214406537" sldId="283"/>
        </pc:sldMkLst>
      </pc:sldChg>
      <pc:sldChg chg="modNotesTx">
        <pc:chgData name="Widline Luctama" userId="d080ec72-b419-4339-923a-4a11a13fa2d5" providerId="ADAL" clId="{6CCBF25E-ADC3-449F-A79A-E8739A6A3384}" dt="2026-03-30T21:33:22.605" v="9" actId="6549"/>
        <pc:sldMkLst>
          <pc:docMk/>
          <pc:sldMk cId="310334032" sldId="353"/>
        </pc:sldMkLst>
      </pc:sldChg>
      <pc:sldChg chg="modNotesTx">
        <pc:chgData name="Widline Luctama" userId="d080ec72-b419-4339-923a-4a11a13fa2d5" providerId="ADAL" clId="{6CCBF25E-ADC3-449F-A79A-E8739A6A3384}" dt="2026-03-30T21:32:50.414" v="0" actId="6549"/>
        <pc:sldMkLst>
          <pc:docMk/>
          <pc:sldMk cId="2350692280" sldId="409"/>
        </pc:sldMkLst>
      </pc:sldChg>
      <pc:sldChg chg="modNotesTx">
        <pc:chgData name="Widline Luctama" userId="d080ec72-b419-4339-923a-4a11a13fa2d5" providerId="ADAL" clId="{6CCBF25E-ADC3-449F-A79A-E8739A6A3384}" dt="2026-03-30T21:33:12.946" v="6" actId="6549"/>
        <pc:sldMkLst>
          <pc:docMk/>
          <pc:sldMk cId="2289564477" sldId="410"/>
        </pc:sldMkLst>
      </pc:sldChg>
      <pc:sldChg chg="modNotesTx">
        <pc:chgData name="Widline Luctama" userId="d080ec72-b419-4339-923a-4a11a13fa2d5" providerId="ADAL" clId="{6CCBF25E-ADC3-449F-A79A-E8739A6A3384}" dt="2026-03-30T21:33:06.075" v="4" actId="6549"/>
        <pc:sldMkLst>
          <pc:docMk/>
          <pc:sldMk cId="2672463750" sldId="435"/>
        </pc:sldMkLst>
      </pc:sldChg>
      <pc:sldChg chg="modNotesTx">
        <pc:chgData name="Widline Luctama" userId="d080ec72-b419-4339-923a-4a11a13fa2d5" providerId="ADAL" clId="{6CCBF25E-ADC3-449F-A79A-E8739A6A3384}" dt="2026-03-30T21:33:25.592" v="10" actId="6549"/>
        <pc:sldMkLst>
          <pc:docMk/>
          <pc:sldMk cId="1393617771" sldId="440"/>
        </pc:sldMkLst>
      </pc:sldChg>
      <pc:sldChg chg="modNotesTx">
        <pc:chgData name="Widline Luctama" userId="d080ec72-b419-4339-923a-4a11a13fa2d5" providerId="ADAL" clId="{6CCBF25E-ADC3-449F-A79A-E8739A6A3384}" dt="2026-03-30T21:33:48.386" v="12" actId="6549"/>
        <pc:sldMkLst>
          <pc:docMk/>
          <pc:sldMk cId="12728419" sldId="441"/>
        </pc:sldMkLst>
      </pc:sldChg>
      <pc:sldChg chg="modNotesTx">
        <pc:chgData name="Widline Luctama" userId="d080ec72-b419-4339-923a-4a11a13fa2d5" providerId="ADAL" clId="{6CCBF25E-ADC3-449F-A79A-E8739A6A3384}" dt="2026-03-30T21:33:17.651" v="7" actId="6549"/>
        <pc:sldMkLst>
          <pc:docMk/>
          <pc:sldMk cId="2671851602" sldId="443"/>
        </pc:sldMkLst>
      </pc:sldChg>
      <pc:sldChg chg="modNotesTx">
        <pc:chgData name="Widline Luctama" userId="d080ec72-b419-4339-923a-4a11a13fa2d5" providerId="ADAL" clId="{6CCBF25E-ADC3-449F-A79A-E8739A6A3384}" dt="2026-03-30T21:33:51.967" v="13" actId="6549"/>
        <pc:sldMkLst>
          <pc:docMk/>
          <pc:sldMk cId="1860319324" sldId="444"/>
        </pc:sldMkLst>
      </pc:sldChg>
      <pc:sldChg chg="modNotesTx">
        <pc:chgData name="Widline Luctama" userId="d080ec72-b419-4339-923a-4a11a13fa2d5" providerId="ADAL" clId="{6CCBF25E-ADC3-449F-A79A-E8739A6A3384}" dt="2026-03-30T21:32:56.559" v="2" actId="6549"/>
        <pc:sldMkLst>
          <pc:docMk/>
          <pc:sldMk cId="3517461058" sldId="446"/>
        </pc:sldMkLst>
      </pc:sldChg>
      <pc:sldChg chg="addSp modSp mod modNotesTx">
        <pc:chgData name="Widline Luctama" userId="d080ec72-b419-4339-923a-4a11a13fa2d5" providerId="ADAL" clId="{6CCBF25E-ADC3-449F-A79A-E8739A6A3384}" dt="2026-03-30T21:52:13.601" v="42" actId="255"/>
        <pc:sldMkLst>
          <pc:docMk/>
          <pc:sldMk cId="3726549914" sldId="448"/>
        </pc:sldMkLst>
        <pc:spChg chg="add mod">
          <ac:chgData name="Widline Luctama" userId="d080ec72-b419-4339-923a-4a11a13fa2d5" providerId="ADAL" clId="{6CCBF25E-ADC3-449F-A79A-E8739A6A3384}" dt="2026-03-30T21:52:13.601" v="42" actId="255"/>
          <ac:spMkLst>
            <pc:docMk/>
            <pc:sldMk cId="3726549914" sldId="448"/>
            <ac:spMk id="2" creationId="{F0A629E6-C499-8E61-74D3-58C8F0EF0C28}"/>
          </ac:spMkLst>
        </pc:spChg>
        <pc:spChg chg="mod">
          <ac:chgData name="Widline Luctama" userId="d080ec72-b419-4339-923a-4a11a13fa2d5" providerId="ADAL" clId="{6CCBF25E-ADC3-449F-A79A-E8739A6A3384}" dt="2026-03-30T21:50:02.696" v="40" actId="255"/>
          <ac:spMkLst>
            <pc:docMk/>
            <pc:sldMk cId="3726549914" sldId="448"/>
            <ac:spMk id="5" creationId="{A8393E6B-2A9F-D84E-0FC5-74F9C25E1A4B}"/>
          </ac:spMkLst>
        </pc:spChg>
      </pc:sldChg>
      <pc:sldChg chg="modNotesTx">
        <pc:chgData name="Widline Luctama" userId="d080ec72-b419-4339-923a-4a11a13fa2d5" providerId="ADAL" clId="{6CCBF25E-ADC3-449F-A79A-E8739A6A3384}" dt="2026-03-30T21:33:02.030" v="3" actId="6549"/>
        <pc:sldMkLst>
          <pc:docMk/>
          <pc:sldMk cId="1656373698" sldId="458"/>
        </pc:sldMkLst>
      </pc:sldChg>
      <pc:sldChg chg="modNotesTx">
        <pc:chgData name="Widline Luctama" userId="d080ec72-b419-4339-923a-4a11a13fa2d5" providerId="ADAL" clId="{6CCBF25E-ADC3-449F-A79A-E8739A6A3384}" dt="2026-03-30T21:32:53.110" v="1" actId="6549"/>
        <pc:sldMkLst>
          <pc:docMk/>
          <pc:sldMk cId="3402245271" sldId="459"/>
        </pc:sldMkLst>
      </pc:sldChg>
      <pc:sldChg chg="modNotesTx">
        <pc:chgData name="Widline Luctama" userId="d080ec72-b419-4339-923a-4a11a13fa2d5" providerId="ADAL" clId="{6CCBF25E-ADC3-449F-A79A-E8739A6A3384}" dt="2026-03-30T21:33:54.652" v="14" actId="6549"/>
        <pc:sldMkLst>
          <pc:docMk/>
          <pc:sldMk cId="2567174165" sldId="465"/>
        </pc:sldMkLst>
      </pc:sldChg>
      <pc:sldChg chg="modNotesTx">
        <pc:chgData name="Widline Luctama" userId="d080ec72-b419-4339-923a-4a11a13fa2d5" providerId="ADAL" clId="{6CCBF25E-ADC3-449F-A79A-E8739A6A3384}" dt="2026-03-30T21:33:57.759" v="15" actId="6549"/>
        <pc:sldMkLst>
          <pc:docMk/>
          <pc:sldMk cId="333748099" sldId="466"/>
        </pc:sldMkLst>
      </pc:sldChg>
      <pc:sldChg chg="modNotesTx">
        <pc:chgData name="Widline Luctama" userId="d080ec72-b419-4339-923a-4a11a13fa2d5" providerId="ADAL" clId="{6CCBF25E-ADC3-449F-A79A-E8739A6A3384}" dt="2026-03-30T21:34:00.873" v="16" actId="6549"/>
        <pc:sldMkLst>
          <pc:docMk/>
          <pc:sldMk cId="1475092370" sldId="467"/>
        </pc:sldMkLst>
      </pc:sldChg>
      <pc:sldChg chg="modNotesTx">
        <pc:chgData name="Widline Luctama" userId="d080ec72-b419-4339-923a-4a11a13fa2d5" providerId="ADAL" clId="{6CCBF25E-ADC3-449F-A79A-E8739A6A3384}" dt="2026-03-30T21:33:20.292" v="8" actId="6549"/>
        <pc:sldMkLst>
          <pc:docMk/>
          <pc:sldMk cId="1311377421" sldId="468"/>
        </pc:sldMkLst>
      </pc:sldChg>
      <pc:sldChg chg="modNotesTx">
        <pc:chgData name="Widline Luctama" userId="d080ec72-b419-4339-923a-4a11a13fa2d5" providerId="ADAL" clId="{6CCBF25E-ADC3-449F-A79A-E8739A6A3384}" dt="2026-03-30T21:34:04.560" v="17" actId="6549"/>
        <pc:sldMkLst>
          <pc:docMk/>
          <pc:sldMk cId="1402686035" sldId="470"/>
        </pc:sldMkLst>
      </pc:sldChg>
      <pc:sldChg chg="modNotesTx">
        <pc:chgData name="Widline Luctama" userId="d080ec72-b419-4339-923a-4a11a13fa2d5" providerId="ADAL" clId="{6CCBF25E-ADC3-449F-A79A-E8739A6A3384}" dt="2026-03-30T21:34:08.642" v="18" actId="6549"/>
        <pc:sldMkLst>
          <pc:docMk/>
          <pc:sldMk cId="840446540" sldId="471"/>
        </pc:sldMkLst>
      </pc:sldChg>
      <pc:sldChg chg="modNotesTx">
        <pc:chgData name="Widline Luctama" userId="d080ec72-b419-4339-923a-4a11a13fa2d5" providerId="ADAL" clId="{6CCBF25E-ADC3-449F-A79A-E8739A6A3384}" dt="2026-03-30T21:33:44.696" v="11" actId="6549"/>
        <pc:sldMkLst>
          <pc:docMk/>
          <pc:sldMk cId="3723105121" sldId="473"/>
        </pc:sldMkLst>
      </pc:sldChg>
      <pc:sldChg chg="modNotesTx">
        <pc:chgData name="Widline Luctama" userId="d080ec72-b419-4339-923a-4a11a13fa2d5" providerId="ADAL" clId="{6CCBF25E-ADC3-449F-A79A-E8739A6A3384}" dt="2026-03-30T21:34:18.732" v="19" actId="6549"/>
        <pc:sldMkLst>
          <pc:docMk/>
          <pc:sldMk cId="1688994851" sldId="474"/>
        </pc:sldMkLst>
      </pc:sldChg>
    </pc:docChg>
  </pc:docChgLst>
</pc:chgInfo>
</file>

<file path=ppt/comments/modernComment_1D1_9903F8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A7D857-8F0C-46E3-AA0C-3B6906CA5DFD}" authorId="{CFB350DA-718F-461B-604A-21F9A8531B09}" status="resolved" created="2026-03-24T21:54:32.39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7174165" sldId="465"/>
      <ac:spMk id="87" creationId="{32419562-45C0-2971-9FC0-A0A6D23ADAE6}"/>
    </ac:deMkLst>
    <p188:txBody>
      <a:bodyPr/>
      <a:lstStyle/>
      <a:p>
        <a:r>
          <a:rPr lang="en-US"/>
          <a:t>I don’t think this sub-title works. 
Maybe: Defining the Solution
I adjusted the slide contents since most of what was here was how PMI could assist in this; whereas, first we need to define the needs.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3-26T03:18:15.592" authorId="{F6F4834E-5C33-0E53-0CAF-452FD37D7FA6}"/>
          </p223:rxn>
        </p223:reactions>
      </p:ext>
    </p188:extLst>
  </p188:cm>
</p188:cmLst>
</file>

<file path=ppt/comments/modernComment_1D9_DDEA13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C6E911-8DDC-4876-BD38-7FFCD8CA3C4D}" authorId="{CFB350DA-718F-461B-604A-21F9A8531B09}" status="resolved" created="2026-03-29T21:41:48.15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23105121" sldId="473"/>
      <ac:spMk id="3" creationId="{47536F54-AEBB-EF37-387F-37E42E5E3CFB}"/>
    </ac:deMkLst>
    <p188:txBody>
      <a:bodyPr/>
      <a:lstStyle/>
      <a:p>
        <a:r>
          <a:rPr lang="en-US"/>
          <a:t>New slide. Thoughts?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17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73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950EA-279F-6564-7EE0-3E5A7066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0265E-64B5-A06E-1121-EED6C433A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A0A4B-2DCD-A109-E683-5F1E09747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D9C11-73D2-2C02-EA28-4778AF146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5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971D5-9017-517C-6135-44C8A73C8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40380-A3B1-C737-16BA-2549754ED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7C820-5B96-CCC8-71B5-F8F32BAA4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B3588-9A39-C013-6E32-161CFC04D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36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AF2C9-8C12-BC2D-5322-426ECEA1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489E7E-3426-F2DB-543E-9E9C3E234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6BFF28-CD10-9815-1013-A30A8F0F1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EB572-B199-01B2-5041-42D22B02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95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30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72FE8-56AB-3F32-9CE7-4867A0B6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68306-32B7-E3B4-2848-895D2C5B7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7761A-533A-201A-493F-4CF689D8A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545AF-520A-2EA9-257A-EB8D2C61D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0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DD655-0B97-C1CF-1F05-DAEB47F53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E05C0-678E-287F-C3C4-98129117C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B02C8-EBEF-2546-6480-348FE15E0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5C3F-BA07-5CD2-551F-D69042369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43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8901-7E6C-7F81-2C95-17178C331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D70B9-2C0F-3571-8E38-CFAD888ED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33594-8E88-D94C-8FFE-64FFE046A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05979-B266-29E1-AE57-A496A581C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2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25ED-8366-925C-A1CB-C4805DC37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D8E3D4-C4DD-4372-06CD-EB4CCB547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6361A-091E-4BE1-04E7-D44995B2F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B380B-2DCA-6672-DD62-C73A49C57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0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7CF2-6FF9-9C43-968D-1AF4B1560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66151-7CF5-4AFA-9F76-4C6FCBD2A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AAC6B-D301-4B59-8203-0D879FA36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3F03B-6F8B-8951-5C6F-AA2101674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63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3BB65-28BB-A3D1-07C3-74A731C88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A8EB74-BBA9-85FD-1B7B-6AC78FD3F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ECEBA-0991-130B-60B2-253760370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F2F9D-F100-6C36-2A3C-9DAF8D32A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47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76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7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55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96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E507B-375A-B700-43AD-043B5409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CE48F-FCA4-F87F-EAA1-0C65B7DF2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11ECA-45F9-EBE0-9FAB-6C6611829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A75FB-9C56-4F21-2BEE-BE48E7587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9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1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Viole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919C681-D431-D96B-6268-9BA8E5D7F8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086850" cy="6858000"/>
          </a:xfrm>
          <a:custGeom>
            <a:avLst/>
            <a:gdLst>
              <a:gd name="connsiteX0" fmla="*/ 4543130 w 9086850"/>
              <a:gd name="connsiteY0" fmla="*/ 2528520 h 6858000"/>
              <a:gd name="connsiteX1" fmla="*/ 4543130 w 9086850"/>
              <a:gd name="connsiteY1" fmla="*/ 6858000 h 6858000"/>
              <a:gd name="connsiteX2" fmla="*/ 213020 w 9086850"/>
              <a:gd name="connsiteY2" fmla="*/ 6858000 h 6858000"/>
              <a:gd name="connsiteX3" fmla="*/ 9086850 w 9086850"/>
              <a:gd name="connsiteY3" fmla="*/ 2527930 h 6858000"/>
              <a:gd name="connsiteX4" fmla="*/ 9086850 w 9086850"/>
              <a:gd name="connsiteY4" fmla="*/ 6858000 h 6858000"/>
              <a:gd name="connsiteX5" fmla="*/ 4756150 w 9086850"/>
              <a:gd name="connsiteY5" fmla="*/ 6858000 h 6858000"/>
              <a:gd name="connsiteX6" fmla="*/ 0 w 9086850"/>
              <a:gd name="connsiteY6" fmla="*/ 0 h 6858000"/>
              <a:gd name="connsiteX7" fmla="*/ 9086850 w 9086850"/>
              <a:gd name="connsiteY7" fmla="*/ 0 h 6858000"/>
              <a:gd name="connsiteX8" fmla="*/ 9086850 w 9086850"/>
              <a:gd name="connsiteY8" fmla="*/ 2527930 h 6858000"/>
              <a:gd name="connsiteX9" fmla="*/ 4543720 w 9086850"/>
              <a:gd name="connsiteY9" fmla="*/ 2527930 h 6858000"/>
              <a:gd name="connsiteX10" fmla="*/ 4543131 w 9086850"/>
              <a:gd name="connsiteY10" fmla="*/ 2527930 h 6858000"/>
              <a:gd name="connsiteX11" fmla="*/ 7071428 w 9086850"/>
              <a:gd name="connsiteY11" fmla="*/ 1 h 6858000"/>
              <a:gd name="connsiteX12" fmla="*/ 4543131 w 9086850"/>
              <a:gd name="connsiteY12" fmla="*/ 1 h 6858000"/>
              <a:gd name="connsiteX13" fmla="*/ 4543131 w 9086850"/>
              <a:gd name="connsiteY13" fmla="*/ 2527930 h 6858000"/>
              <a:gd name="connsiteX14" fmla="*/ 2 w 9086850"/>
              <a:gd name="connsiteY14" fmla="*/ 2527930 h 6858000"/>
              <a:gd name="connsiteX15" fmla="*/ 2528298 w 9086850"/>
              <a:gd name="connsiteY15" fmla="*/ 1 h 6858000"/>
              <a:gd name="connsiteX16" fmla="*/ 1 w 9086850"/>
              <a:gd name="connsiteY16" fmla="*/ 1 h 6858000"/>
              <a:gd name="connsiteX17" fmla="*/ 1 w 9086850"/>
              <a:gd name="connsiteY17" fmla="*/ 2527930 h 6858000"/>
              <a:gd name="connsiteX18" fmla="*/ 0 w 9086850"/>
              <a:gd name="connsiteY18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86850" h="6858000">
                <a:moveTo>
                  <a:pt x="4543130" y="2528520"/>
                </a:moveTo>
                <a:lnTo>
                  <a:pt x="4543130" y="6858000"/>
                </a:lnTo>
                <a:lnTo>
                  <a:pt x="213020" y="6858000"/>
                </a:lnTo>
                <a:close/>
                <a:moveTo>
                  <a:pt x="9086850" y="2527930"/>
                </a:moveTo>
                <a:lnTo>
                  <a:pt x="9086850" y="6858000"/>
                </a:lnTo>
                <a:lnTo>
                  <a:pt x="4756150" y="6858000"/>
                </a:lnTo>
                <a:close/>
                <a:moveTo>
                  <a:pt x="0" y="0"/>
                </a:moveTo>
                <a:lnTo>
                  <a:pt x="9086850" y="0"/>
                </a:lnTo>
                <a:lnTo>
                  <a:pt x="9086850" y="2527930"/>
                </a:lnTo>
                <a:lnTo>
                  <a:pt x="4543720" y="2527930"/>
                </a:lnTo>
                <a:lnTo>
                  <a:pt x="4543131" y="2527930"/>
                </a:lnTo>
                <a:lnTo>
                  <a:pt x="7071428" y="1"/>
                </a:lnTo>
                <a:lnTo>
                  <a:pt x="4543131" y="1"/>
                </a:lnTo>
                <a:lnTo>
                  <a:pt x="4543131" y="2527930"/>
                </a:lnTo>
                <a:lnTo>
                  <a:pt x="2" y="2527930"/>
                </a:lnTo>
                <a:lnTo>
                  <a:pt x="2528298" y="1"/>
                </a:lnTo>
                <a:lnTo>
                  <a:pt x="1" y="1"/>
                </a:lnTo>
                <a:lnTo>
                  <a:pt x="1" y="2527930"/>
                </a:lnTo>
                <a:lnTo>
                  <a:pt x="0" y="2527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r"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469F0-EB10-9C49-C8E5-46427D892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543131 w 12192000"/>
              <a:gd name="connsiteY0" fmla="*/ 1 h 6858000"/>
              <a:gd name="connsiteX1" fmla="*/ 7071428 w 12192000"/>
              <a:gd name="connsiteY1" fmla="*/ 1 h 6858000"/>
              <a:gd name="connsiteX2" fmla="*/ 4543131 w 12192000"/>
              <a:gd name="connsiteY2" fmla="*/ 2527930 h 6858000"/>
              <a:gd name="connsiteX3" fmla="*/ 1 w 12192000"/>
              <a:gd name="connsiteY3" fmla="*/ 1 h 6858000"/>
              <a:gd name="connsiteX4" fmla="*/ 2528298 w 12192000"/>
              <a:gd name="connsiteY4" fmla="*/ 1 h 6858000"/>
              <a:gd name="connsiteX5" fmla="*/ 2 w 12192000"/>
              <a:gd name="connsiteY5" fmla="*/ 2527930 h 6858000"/>
              <a:gd name="connsiteX6" fmla="*/ 4543131 w 12192000"/>
              <a:gd name="connsiteY6" fmla="*/ 2527930 h 6858000"/>
              <a:gd name="connsiteX7" fmla="*/ 4543720 w 12192000"/>
              <a:gd name="connsiteY7" fmla="*/ 2527930 h 6858000"/>
              <a:gd name="connsiteX8" fmla="*/ 9086850 w 12192000"/>
              <a:gd name="connsiteY8" fmla="*/ 2527930 h 6858000"/>
              <a:gd name="connsiteX9" fmla="*/ 4756150 w 12192000"/>
              <a:gd name="connsiteY9" fmla="*/ 6858000 h 6858000"/>
              <a:gd name="connsiteX10" fmla="*/ 4543130 w 12192000"/>
              <a:gd name="connsiteY10" fmla="*/ 6858000 h 6858000"/>
              <a:gd name="connsiteX11" fmla="*/ 4543130 w 12192000"/>
              <a:gd name="connsiteY11" fmla="*/ 2528520 h 6858000"/>
              <a:gd name="connsiteX12" fmla="*/ 21302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2527930 h 6858000"/>
              <a:gd name="connsiteX15" fmla="*/ 1 w 12192000"/>
              <a:gd name="connsiteY15" fmla="*/ 2527930 h 6858000"/>
              <a:gd name="connsiteX16" fmla="*/ 9086850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0 h 6858000"/>
              <a:gd name="connsiteX19" fmla="*/ 9086850 w 12192000"/>
              <a:gd name="connsiteY19" fmla="*/ 6858000 h 6858000"/>
              <a:gd name="connsiteX20" fmla="*/ 9086850 w 12192000"/>
              <a:gd name="connsiteY20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4543131" y="1"/>
                </a:moveTo>
                <a:lnTo>
                  <a:pt x="7071428" y="1"/>
                </a:lnTo>
                <a:lnTo>
                  <a:pt x="4543131" y="2527930"/>
                </a:lnTo>
                <a:close/>
                <a:moveTo>
                  <a:pt x="1" y="1"/>
                </a:moveTo>
                <a:lnTo>
                  <a:pt x="2528298" y="1"/>
                </a:lnTo>
                <a:lnTo>
                  <a:pt x="2" y="2527930"/>
                </a:lnTo>
                <a:lnTo>
                  <a:pt x="4543131" y="2527930"/>
                </a:lnTo>
                <a:lnTo>
                  <a:pt x="4543720" y="2527930"/>
                </a:lnTo>
                <a:lnTo>
                  <a:pt x="9086850" y="2527930"/>
                </a:lnTo>
                <a:lnTo>
                  <a:pt x="4756150" y="6858000"/>
                </a:lnTo>
                <a:lnTo>
                  <a:pt x="4543130" y="6858000"/>
                </a:lnTo>
                <a:lnTo>
                  <a:pt x="4543130" y="2528520"/>
                </a:lnTo>
                <a:lnTo>
                  <a:pt x="213020" y="6858000"/>
                </a:lnTo>
                <a:lnTo>
                  <a:pt x="0" y="6858000"/>
                </a:lnTo>
                <a:lnTo>
                  <a:pt x="0" y="2527930"/>
                </a:lnTo>
                <a:lnTo>
                  <a:pt x="1" y="2527930"/>
                </a:lnTo>
                <a:close/>
                <a:moveTo>
                  <a:pt x="90868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086850" y="6858000"/>
                </a:lnTo>
                <a:lnTo>
                  <a:pt x="9086850" y="2527930"/>
                </a:ln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6710C8F-F662-E483-4A58-96115FBA2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9000">
                <a:srgbClr val="100522">
                  <a:alpha val="95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0" i="0" smtClean="0">
                <a:solidFill>
                  <a:schemeClr val="l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 defTabSz="45720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Aqua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0EAF44-7004-5408-9FD8-5F2EB7C43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2B33DA-E49A-8CAE-1627-A033716C43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0" i="0" cap="none" baseline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267461C-7AE8-F410-2076-EA66560C6E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229C2CA-7A26-6356-CAA5-CD4766818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4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Tangerine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851DF-115D-16CB-7024-444EAC6548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B894179-EBE6-5753-C5D0-D4380C6281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0" i="0" cap="none" baseline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06AF172-5A3F-F31F-4070-E9B800827B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E397D-02F3-E12E-F9BB-9F293C0B7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9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8FF336-AAFE-E5D2-2170-21BC95B5A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" y="25"/>
            <a:ext cx="12191910" cy="685794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5C0ABF1D-6494-6CB7-B136-5EDBA2343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050676"/>
            <a:ext cx="5638799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0" i="0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0B468B2-B251-9283-11CF-F3B8885DF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733992"/>
            <a:ext cx="5638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66566E-95AE-5F67-9597-F3825A18C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Aqua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F967C-795D-2F85-9A00-E5A2B199E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CC28F0-1F59-D5A7-F5F2-156B4479D0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0" i="0" cap="none" baseline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246D4D-075F-971F-FFBB-D28FC2ED2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C430041-25E3-077C-8F19-1AA6E7F3DE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3A54-65D4-918C-3E33-3CB4F77EC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DA5767-C946-6E2D-DC31-D798CC3ABA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rgbClr val="451409">
                  <a:alpha val="20000"/>
                </a:srgbClr>
              </a:gs>
              <a:gs pos="100000">
                <a:srgbClr val="45140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9EBC814-E842-E314-ABA6-9362784DDD2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881242" y="-4763"/>
            <a:ext cx="4617721" cy="46177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015C149-D06E-73E6-8AA6-50D2BA36AA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0" i="0" cap="none" baseline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7F9601E6-F32E-D8EE-07CF-2AB101FE2D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3D83875-7A47-CC01-FC45-E95D89B30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4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396240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396240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8D53C-14DE-3C9F-479B-32AC87AA70A8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632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D74255-4A97-1F13-DB49-8DE570AE852B}"/>
              </a:ext>
            </a:extLst>
          </p:cNvPr>
          <p:cNvSpPr/>
          <p:nvPr userDrawn="1"/>
        </p:nvSpPr>
        <p:spPr>
          <a:xfrm>
            <a:off x="0" y="0"/>
            <a:ext cx="344658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2B13649-5D73-9670-2ED3-E4B03A7790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46585" cy="6858000"/>
          </a:xfrm>
          <a:custGeom>
            <a:avLst/>
            <a:gdLst>
              <a:gd name="connsiteX0" fmla="*/ 3443129 w 3446339"/>
              <a:gd name="connsiteY0" fmla="*/ 3387747 h 6858000"/>
              <a:gd name="connsiteX1" fmla="*/ 3432760 w 3446339"/>
              <a:gd name="connsiteY1" fmla="*/ 6847591 h 6858000"/>
              <a:gd name="connsiteX2" fmla="*/ 3436214 w 3446339"/>
              <a:gd name="connsiteY2" fmla="*/ 6847591 h 6858000"/>
              <a:gd name="connsiteX3" fmla="*/ 0 w 3446339"/>
              <a:gd name="connsiteY3" fmla="*/ 6858000 h 6858000"/>
              <a:gd name="connsiteX4" fmla="*/ 3364643 w 3446339"/>
              <a:gd name="connsiteY4" fmla="*/ 0 h 6858000"/>
              <a:gd name="connsiteX5" fmla="*/ 3446339 w 3446339"/>
              <a:gd name="connsiteY5" fmla="*/ 0 h 6858000"/>
              <a:gd name="connsiteX6" fmla="*/ 3436214 w 3446339"/>
              <a:gd name="connsiteY6" fmla="*/ 3377338 h 6858000"/>
              <a:gd name="connsiteX7" fmla="*/ 0 w 3446339"/>
              <a:gd name="connsiteY7" fmla="*/ 33877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6339" h="6858000">
                <a:moveTo>
                  <a:pt x="3443129" y="3387747"/>
                </a:moveTo>
                <a:lnTo>
                  <a:pt x="3432760" y="6847591"/>
                </a:lnTo>
                <a:lnTo>
                  <a:pt x="3436214" y="6847591"/>
                </a:lnTo>
                <a:lnTo>
                  <a:pt x="0" y="6858000"/>
                </a:lnTo>
                <a:close/>
                <a:moveTo>
                  <a:pt x="3364643" y="0"/>
                </a:moveTo>
                <a:lnTo>
                  <a:pt x="3446339" y="0"/>
                </a:lnTo>
                <a:lnTo>
                  <a:pt x="3436214" y="3377338"/>
                </a:lnTo>
                <a:lnTo>
                  <a:pt x="0" y="33877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68616" y="2215662"/>
            <a:ext cx="3786553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618" y="931893"/>
            <a:ext cx="7866190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616" y="425722"/>
            <a:ext cx="7866184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8249" y="2215662"/>
            <a:ext cx="3786552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B3615D5-57E9-2865-8EC4-360284251DF7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3396437"/>
            <a:ext cx="1723292" cy="172589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94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B0DFBDE5-A608-9F43-66D1-0D1AB2090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5447" y="0"/>
            <a:ext cx="3786553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1" y="2215662"/>
            <a:ext cx="3546088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931893"/>
            <a:ext cx="7417271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7417266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8377" y="2215662"/>
            <a:ext cx="3546089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C995AB-A707-3F1F-1571-7CCE325F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5763021"/>
            <a:ext cx="7417266" cy="365125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EB94B-6B3B-5254-F495-63A81892A659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FDB36-67E0-E4A7-8581-63C052444CEA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302643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B0DFBDE5-A608-9F43-66D1-0D1AB2090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68616" y="2215662"/>
            <a:ext cx="3786553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618" y="931893"/>
            <a:ext cx="7866190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616" y="425722"/>
            <a:ext cx="7866184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8249" y="2215662"/>
            <a:ext cx="3786552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812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Tanger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EC3DFB-4D75-28AB-2549-F9A4DB642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A4DF40A-7A0D-832B-452B-2C85C90B4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9270998" cy="6857999"/>
          </a:xfrm>
          <a:custGeom>
            <a:avLst/>
            <a:gdLst>
              <a:gd name="connsiteX0" fmla="*/ 4085461 w 9270998"/>
              <a:gd name="connsiteY0" fmla="*/ 5153279 h 6857999"/>
              <a:gd name="connsiteX1" fmla="*/ 5803995 w 9270998"/>
              <a:gd name="connsiteY1" fmla="*/ 6704111 h 6857999"/>
              <a:gd name="connsiteX2" fmla="*/ 5811766 w 9270998"/>
              <a:gd name="connsiteY2" fmla="*/ 6857999 h 6857999"/>
              <a:gd name="connsiteX3" fmla="*/ 2359154 w 9270998"/>
              <a:gd name="connsiteY3" fmla="*/ 6857999 h 6857999"/>
              <a:gd name="connsiteX4" fmla="*/ 2366925 w 9270998"/>
              <a:gd name="connsiteY4" fmla="*/ 6704111 h 6857999"/>
              <a:gd name="connsiteX5" fmla="*/ 4085461 w 9270998"/>
              <a:gd name="connsiteY5" fmla="*/ 5153279 h 6857999"/>
              <a:gd name="connsiteX6" fmla="*/ 630553 w 9270998"/>
              <a:gd name="connsiteY6" fmla="*/ 5153279 h 6857999"/>
              <a:gd name="connsiteX7" fmla="*/ 2349088 w 9270998"/>
              <a:gd name="connsiteY7" fmla="*/ 6704111 h 6857999"/>
              <a:gd name="connsiteX8" fmla="*/ 2356859 w 9270998"/>
              <a:gd name="connsiteY8" fmla="*/ 6857999 h 6857999"/>
              <a:gd name="connsiteX9" fmla="*/ 0 w 9270998"/>
              <a:gd name="connsiteY9" fmla="*/ 6857999 h 6857999"/>
              <a:gd name="connsiteX10" fmla="*/ 0 w 9270998"/>
              <a:gd name="connsiteY10" fmla="*/ 5273714 h 6857999"/>
              <a:gd name="connsiteX11" fmla="*/ 116861 w 9270998"/>
              <a:gd name="connsiteY11" fmla="*/ 5230942 h 6857999"/>
              <a:gd name="connsiteX12" fmla="*/ 630553 w 9270998"/>
              <a:gd name="connsiteY12" fmla="*/ 5153279 h 6857999"/>
              <a:gd name="connsiteX13" fmla="*/ 2359477 w 9270998"/>
              <a:gd name="connsiteY13" fmla="*/ 0 h 6857999"/>
              <a:gd name="connsiteX14" fmla="*/ 5811447 w 9270998"/>
              <a:gd name="connsiteY14" fmla="*/ 0 h 6857999"/>
              <a:gd name="connsiteX15" fmla="*/ 5803996 w 9270998"/>
              <a:gd name="connsiteY15" fmla="*/ 147540 h 6857999"/>
              <a:gd name="connsiteX16" fmla="*/ 4251185 w 9270998"/>
              <a:gd name="connsiteY16" fmla="*/ 1690525 h 6857999"/>
              <a:gd name="connsiteX17" fmla="*/ 4085463 w 9270998"/>
              <a:gd name="connsiteY17" fmla="*/ 1698372 h 6857999"/>
              <a:gd name="connsiteX18" fmla="*/ 4262082 w 9270998"/>
              <a:gd name="connsiteY18" fmla="*/ 1707290 h 6857999"/>
              <a:gd name="connsiteX19" fmla="*/ 5805068 w 9270998"/>
              <a:gd name="connsiteY19" fmla="*/ 3260101 h 6857999"/>
              <a:gd name="connsiteX20" fmla="*/ 5811377 w 9270998"/>
              <a:gd name="connsiteY20" fmla="*/ 3393366 h 6857999"/>
              <a:gd name="connsiteX21" fmla="*/ 5818673 w 9270998"/>
              <a:gd name="connsiteY21" fmla="*/ 3248878 h 6857999"/>
              <a:gd name="connsiteX22" fmla="*/ 7540368 w 9270998"/>
              <a:gd name="connsiteY22" fmla="*/ 1695196 h 6857999"/>
              <a:gd name="connsiteX23" fmla="*/ 9270998 w 9270998"/>
              <a:gd name="connsiteY23" fmla="*/ 3425825 h 6857999"/>
              <a:gd name="connsiteX24" fmla="*/ 7717315 w 9270998"/>
              <a:gd name="connsiteY24" fmla="*/ 5147520 h 6857999"/>
              <a:gd name="connsiteX25" fmla="*/ 7572828 w 9270998"/>
              <a:gd name="connsiteY25" fmla="*/ 5154816 h 6857999"/>
              <a:gd name="connsiteX26" fmla="*/ 7706092 w 9270998"/>
              <a:gd name="connsiteY26" fmla="*/ 5161126 h 6857999"/>
              <a:gd name="connsiteX27" fmla="*/ 9258903 w 9270998"/>
              <a:gd name="connsiteY27" fmla="*/ 6704111 h 6857999"/>
              <a:gd name="connsiteX28" fmla="*/ 9266674 w 9270998"/>
              <a:gd name="connsiteY28" fmla="*/ 6857999 h 6857999"/>
              <a:gd name="connsiteX29" fmla="*/ 5814062 w 9270998"/>
              <a:gd name="connsiteY29" fmla="*/ 6857999 h 6857999"/>
              <a:gd name="connsiteX30" fmla="*/ 5821833 w 9270998"/>
              <a:gd name="connsiteY30" fmla="*/ 6704111 h 6857999"/>
              <a:gd name="connsiteX31" fmla="*/ 7374644 w 9270998"/>
              <a:gd name="connsiteY31" fmla="*/ 5161126 h 6857999"/>
              <a:gd name="connsiteX32" fmla="*/ 7506830 w 9270998"/>
              <a:gd name="connsiteY32" fmla="*/ 5154867 h 6857999"/>
              <a:gd name="connsiteX33" fmla="*/ 7374340 w 9270998"/>
              <a:gd name="connsiteY33" fmla="*/ 5148594 h 6857999"/>
              <a:gd name="connsiteX34" fmla="*/ 5818673 w 9270998"/>
              <a:gd name="connsiteY34" fmla="*/ 3602772 h 6857999"/>
              <a:gd name="connsiteX35" fmla="*/ 5811326 w 9270998"/>
              <a:gd name="connsiteY35" fmla="*/ 3457272 h 6857999"/>
              <a:gd name="connsiteX36" fmla="*/ 5803996 w 9270998"/>
              <a:gd name="connsiteY36" fmla="*/ 3602447 h 6857999"/>
              <a:gd name="connsiteX37" fmla="*/ 4085461 w 9270998"/>
              <a:gd name="connsiteY37" fmla="*/ 5153279 h 6857999"/>
              <a:gd name="connsiteX38" fmla="*/ 2366926 w 9270998"/>
              <a:gd name="connsiteY38" fmla="*/ 3602447 h 6857999"/>
              <a:gd name="connsiteX39" fmla="*/ 2358007 w 9270998"/>
              <a:gd name="connsiteY39" fmla="*/ 3425835 h 6857999"/>
              <a:gd name="connsiteX40" fmla="*/ 2349089 w 9270998"/>
              <a:gd name="connsiteY40" fmla="*/ 3602447 h 6857999"/>
              <a:gd name="connsiteX41" fmla="*/ 630554 w 9270998"/>
              <a:gd name="connsiteY41" fmla="*/ 5153279 h 6857999"/>
              <a:gd name="connsiteX42" fmla="*/ 116862 w 9270998"/>
              <a:gd name="connsiteY42" fmla="*/ 5075616 h 6857999"/>
              <a:gd name="connsiteX43" fmla="*/ 1 w 9270998"/>
              <a:gd name="connsiteY43" fmla="*/ 5032845 h 6857999"/>
              <a:gd name="connsiteX44" fmla="*/ 1 w 9270998"/>
              <a:gd name="connsiteY44" fmla="*/ 1818807 h 6857999"/>
              <a:gd name="connsiteX45" fmla="*/ 116862 w 9270998"/>
              <a:gd name="connsiteY45" fmla="*/ 1776035 h 6857999"/>
              <a:gd name="connsiteX46" fmla="*/ 630554 w 9270998"/>
              <a:gd name="connsiteY46" fmla="*/ 1698372 h 6857999"/>
              <a:gd name="connsiteX47" fmla="*/ 2349089 w 9270998"/>
              <a:gd name="connsiteY47" fmla="*/ 3249203 h 6857999"/>
              <a:gd name="connsiteX48" fmla="*/ 2358007 w 9270998"/>
              <a:gd name="connsiteY48" fmla="*/ 3425816 h 6857999"/>
              <a:gd name="connsiteX49" fmla="*/ 2366926 w 9270998"/>
              <a:gd name="connsiteY49" fmla="*/ 3249203 h 6857999"/>
              <a:gd name="connsiteX50" fmla="*/ 3908838 w 9270998"/>
              <a:gd name="connsiteY50" fmla="*/ 1707290 h 6857999"/>
              <a:gd name="connsiteX51" fmla="*/ 4085460 w 9270998"/>
              <a:gd name="connsiteY51" fmla="*/ 1698372 h 6857999"/>
              <a:gd name="connsiteX52" fmla="*/ 3919738 w 9270998"/>
              <a:gd name="connsiteY52" fmla="*/ 1690525 h 6857999"/>
              <a:gd name="connsiteX53" fmla="*/ 2366927 w 9270998"/>
              <a:gd name="connsiteY53" fmla="*/ 147540 h 6857999"/>
              <a:gd name="connsiteX54" fmla="*/ 1 w 9270998"/>
              <a:gd name="connsiteY54" fmla="*/ 0 h 6857999"/>
              <a:gd name="connsiteX55" fmla="*/ 2356540 w 9270998"/>
              <a:gd name="connsiteY55" fmla="*/ 0 h 6857999"/>
              <a:gd name="connsiteX56" fmla="*/ 2349088 w 9270998"/>
              <a:gd name="connsiteY56" fmla="*/ 147540 h 6857999"/>
              <a:gd name="connsiteX57" fmla="*/ 630554 w 9270998"/>
              <a:gd name="connsiteY57" fmla="*/ 1698372 h 6857999"/>
              <a:gd name="connsiteX58" fmla="*/ 116862 w 9270998"/>
              <a:gd name="connsiteY58" fmla="*/ 1620709 h 6857999"/>
              <a:gd name="connsiteX59" fmla="*/ 1 w 9270998"/>
              <a:gd name="connsiteY59" fmla="*/ 157793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270998" h="6857999">
                <a:moveTo>
                  <a:pt x="4085461" y="5153279"/>
                </a:moveTo>
                <a:cubicBezTo>
                  <a:pt x="4979879" y="5153279"/>
                  <a:pt x="5715533" y="5833031"/>
                  <a:pt x="5803995" y="6704111"/>
                </a:cubicBezTo>
                <a:lnTo>
                  <a:pt x="5811766" y="6857999"/>
                </a:lnTo>
                <a:lnTo>
                  <a:pt x="2359154" y="6857999"/>
                </a:lnTo>
                <a:lnTo>
                  <a:pt x="2366925" y="6704111"/>
                </a:lnTo>
                <a:cubicBezTo>
                  <a:pt x="2455389" y="5833031"/>
                  <a:pt x="3191041" y="5153279"/>
                  <a:pt x="4085461" y="5153279"/>
                </a:cubicBezTo>
                <a:close/>
                <a:moveTo>
                  <a:pt x="630553" y="5153279"/>
                </a:moveTo>
                <a:cubicBezTo>
                  <a:pt x="1524972" y="5153279"/>
                  <a:pt x="2260626" y="5833031"/>
                  <a:pt x="2349088" y="6704111"/>
                </a:cubicBezTo>
                <a:lnTo>
                  <a:pt x="2356859" y="6857999"/>
                </a:lnTo>
                <a:lnTo>
                  <a:pt x="0" y="6857999"/>
                </a:lnTo>
                <a:lnTo>
                  <a:pt x="0" y="5273714"/>
                </a:lnTo>
                <a:lnTo>
                  <a:pt x="116861" y="5230942"/>
                </a:lnTo>
                <a:cubicBezTo>
                  <a:pt x="279136" y="5180469"/>
                  <a:pt x="451669" y="5153279"/>
                  <a:pt x="630553" y="5153279"/>
                </a:cubicBezTo>
                <a:close/>
                <a:moveTo>
                  <a:pt x="2359477" y="0"/>
                </a:moveTo>
                <a:lnTo>
                  <a:pt x="5811447" y="0"/>
                </a:lnTo>
                <a:lnTo>
                  <a:pt x="5803996" y="147540"/>
                </a:lnTo>
                <a:cubicBezTo>
                  <a:pt x="5721063" y="964177"/>
                  <a:pt x="5069309" y="1612655"/>
                  <a:pt x="4251185" y="1690525"/>
                </a:cubicBezTo>
                <a:lnTo>
                  <a:pt x="4085463" y="1698372"/>
                </a:lnTo>
                <a:lnTo>
                  <a:pt x="4262082" y="1707290"/>
                </a:lnTo>
                <a:cubicBezTo>
                  <a:pt x="5078719" y="1790224"/>
                  <a:pt x="5727198" y="2441978"/>
                  <a:pt x="5805068" y="3260101"/>
                </a:cubicBezTo>
                <a:lnTo>
                  <a:pt x="5811377" y="3393366"/>
                </a:lnTo>
                <a:lnTo>
                  <a:pt x="5818673" y="3248878"/>
                </a:lnTo>
                <a:cubicBezTo>
                  <a:pt x="5907299" y="2376197"/>
                  <a:pt x="6644305" y="1695196"/>
                  <a:pt x="7540368" y="1695196"/>
                </a:cubicBezTo>
                <a:cubicBezTo>
                  <a:pt x="8496169" y="1695196"/>
                  <a:pt x="9270998" y="2470024"/>
                  <a:pt x="9270998" y="3425825"/>
                </a:cubicBezTo>
                <a:cubicBezTo>
                  <a:pt x="9270998" y="4321889"/>
                  <a:pt x="8589996" y="5058895"/>
                  <a:pt x="7717315" y="5147520"/>
                </a:cubicBezTo>
                <a:lnTo>
                  <a:pt x="7572828" y="5154816"/>
                </a:lnTo>
                <a:lnTo>
                  <a:pt x="7706092" y="5161126"/>
                </a:lnTo>
                <a:cubicBezTo>
                  <a:pt x="8524216" y="5238996"/>
                  <a:pt x="9175969" y="5887474"/>
                  <a:pt x="9258903" y="6704111"/>
                </a:cubicBezTo>
                <a:lnTo>
                  <a:pt x="9266674" y="6857999"/>
                </a:lnTo>
                <a:lnTo>
                  <a:pt x="5814062" y="6857999"/>
                </a:lnTo>
                <a:lnTo>
                  <a:pt x="5821833" y="6704111"/>
                </a:lnTo>
                <a:cubicBezTo>
                  <a:pt x="5904767" y="5887474"/>
                  <a:pt x="6556521" y="5238996"/>
                  <a:pt x="7374644" y="5161126"/>
                </a:cubicBezTo>
                <a:lnTo>
                  <a:pt x="7506830" y="5154867"/>
                </a:lnTo>
                <a:lnTo>
                  <a:pt x="7374340" y="5148594"/>
                </a:lnTo>
                <a:cubicBezTo>
                  <a:pt x="6554712" y="5070581"/>
                  <a:pt x="5901760" y="4420911"/>
                  <a:pt x="5818673" y="3602772"/>
                </a:cubicBezTo>
                <a:lnTo>
                  <a:pt x="5811326" y="3457272"/>
                </a:lnTo>
                <a:lnTo>
                  <a:pt x="5803996" y="3602447"/>
                </a:lnTo>
                <a:cubicBezTo>
                  <a:pt x="5715533" y="4473527"/>
                  <a:pt x="4979879" y="5153279"/>
                  <a:pt x="4085461" y="5153279"/>
                </a:cubicBezTo>
                <a:cubicBezTo>
                  <a:pt x="3191042" y="5153279"/>
                  <a:pt x="2455389" y="4473527"/>
                  <a:pt x="2366926" y="3602447"/>
                </a:cubicBezTo>
                <a:lnTo>
                  <a:pt x="2358007" y="3425835"/>
                </a:lnTo>
                <a:lnTo>
                  <a:pt x="2349089" y="3602447"/>
                </a:lnTo>
                <a:cubicBezTo>
                  <a:pt x="2260626" y="4473527"/>
                  <a:pt x="1524973" y="5153279"/>
                  <a:pt x="630554" y="5153279"/>
                </a:cubicBezTo>
                <a:cubicBezTo>
                  <a:pt x="451670" y="5153279"/>
                  <a:pt x="279137" y="5126089"/>
                  <a:pt x="116862" y="5075616"/>
                </a:cubicBezTo>
                <a:lnTo>
                  <a:pt x="1" y="5032845"/>
                </a:lnTo>
                <a:lnTo>
                  <a:pt x="1" y="1818807"/>
                </a:lnTo>
                <a:lnTo>
                  <a:pt x="116862" y="1776035"/>
                </a:lnTo>
                <a:cubicBezTo>
                  <a:pt x="279137" y="1725562"/>
                  <a:pt x="451670" y="1698372"/>
                  <a:pt x="630554" y="1698372"/>
                </a:cubicBezTo>
                <a:cubicBezTo>
                  <a:pt x="1524973" y="1698372"/>
                  <a:pt x="2260626" y="2378124"/>
                  <a:pt x="2349089" y="3249203"/>
                </a:cubicBezTo>
                <a:lnTo>
                  <a:pt x="2358007" y="3425816"/>
                </a:lnTo>
                <a:lnTo>
                  <a:pt x="2366926" y="3249203"/>
                </a:lnTo>
                <a:cubicBezTo>
                  <a:pt x="2449490" y="2436196"/>
                  <a:pt x="3095831" y="1789856"/>
                  <a:pt x="3908838" y="1707290"/>
                </a:cubicBezTo>
                <a:lnTo>
                  <a:pt x="4085460" y="1698372"/>
                </a:lnTo>
                <a:lnTo>
                  <a:pt x="3919738" y="1690525"/>
                </a:lnTo>
                <a:cubicBezTo>
                  <a:pt x="3101614" y="1612655"/>
                  <a:pt x="2449861" y="964177"/>
                  <a:pt x="2366927" y="147540"/>
                </a:cubicBezTo>
                <a:close/>
                <a:moveTo>
                  <a:pt x="1" y="0"/>
                </a:moveTo>
                <a:lnTo>
                  <a:pt x="2356540" y="0"/>
                </a:lnTo>
                <a:lnTo>
                  <a:pt x="2349088" y="147540"/>
                </a:lnTo>
                <a:cubicBezTo>
                  <a:pt x="2260627" y="1018619"/>
                  <a:pt x="1524973" y="1698372"/>
                  <a:pt x="630554" y="1698372"/>
                </a:cubicBezTo>
                <a:cubicBezTo>
                  <a:pt x="451670" y="1698372"/>
                  <a:pt x="279137" y="1671182"/>
                  <a:pt x="116862" y="1620709"/>
                </a:cubicBezTo>
                <a:lnTo>
                  <a:pt x="1" y="15779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r"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7927128-8048-8223-563D-0F4A7F0E9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0">
                <a:srgbClr val="1A0503">
                  <a:alpha val="93000"/>
                </a:srgbClr>
              </a:gs>
              <a:gs pos="100000">
                <a:schemeClr val="accent5">
                  <a:alpha val="0"/>
                </a:schemeClr>
              </a:gs>
              <a:gs pos="49000">
                <a:srgbClr val="451409">
                  <a:alpha val="4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ctr" defTabSz="457200"/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01B3A5-92A1-6E9E-1EF8-3459ED7ACD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B8A018C-11D9-C861-4E17-F7D86FD788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B69EE6-A9EA-97FB-D157-3573B899BC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+ Image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0296B9-629E-1753-4D97-3E61005E9C87}"/>
              </a:ext>
            </a:extLst>
          </p:cNvPr>
          <p:cNvSpPr/>
          <p:nvPr userDrawn="1"/>
        </p:nvSpPr>
        <p:spPr>
          <a:xfrm>
            <a:off x="8405441" y="0"/>
            <a:ext cx="378655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50CD3A1-8D34-19F3-60B3-1995D0F118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9768" y="0"/>
            <a:ext cx="3786558" cy="6858000"/>
          </a:xfrm>
          <a:custGeom>
            <a:avLst/>
            <a:gdLst>
              <a:gd name="connsiteX0" fmla="*/ 3783032 w 3784531"/>
              <a:gd name="connsiteY0" fmla="*/ 3045438 h 6858000"/>
              <a:gd name="connsiteX1" fmla="*/ 3771639 w 3784531"/>
              <a:gd name="connsiteY1" fmla="*/ 6846564 h 6858000"/>
              <a:gd name="connsiteX2" fmla="*/ 3775435 w 3784531"/>
              <a:gd name="connsiteY2" fmla="*/ 6846564 h 6858000"/>
              <a:gd name="connsiteX3" fmla="*/ 0 w 3784531"/>
              <a:gd name="connsiteY3" fmla="*/ 6858000 h 6858000"/>
              <a:gd name="connsiteX4" fmla="*/ 3024885 w 3784531"/>
              <a:gd name="connsiteY4" fmla="*/ 0 h 6858000"/>
              <a:gd name="connsiteX5" fmla="*/ 3784531 w 3784531"/>
              <a:gd name="connsiteY5" fmla="*/ 0 h 6858000"/>
              <a:gd name="connsiteX6" fmla="*/ 3775435 w 3784531"/>
              <a:gd name="connsiteY6" fmla="*/ 3034003 h 6858000"/>
              <a:gd name="connsiteX7" fmla="*/ 0 w 3784531"/>
              <a:gd name="connsiteY7" fmla="*/ 3045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4531" h="6858000">
                <a:moveTo>
                  <a:pt x="3783032" y="3045438"/>
                </a:moveTo>
                <a:lnTo>
                  <a:pt x="3771639" y="6846564"/>
                </a:lnTo>
                <a:lnTo>
                  <a:pt x="3775435" y="6846564"/>
                </a:lnTo>
                <a:lnTo>
                  <a:pt x="0" y="6858000"/>
                </a:lnTo>
                <a:close/>
                <a:moveTo>
                  <a:pt x="3024885" y="0"/>
                </a:moveTo>
                <a:lnTo>
                  <a:pt x="3784531" y="0"/>
                </a:lnTo>
                <a:lnTo>
                  <a:pt x="3775435" y="3034003"/>
                </a:lnTo>
                <a:lnTo>
                  <a:pt x="0" y="30454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1" y="2215662"/>
            <a:ext cx="3546088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931893"/>
            <a:ext cx="7417271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7417266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8377" y="2215662"/>
            <a:ext cx="3546089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C995AB-A707-3F1F-1571-7CCE325F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5763021"/>
            <a:ext cx="7417266" cy="365125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EB94B-6B3B-5254-F495-63A81892A659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FDB36-67E0-E4A7-8581-63C052444CEA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12" name="Isosceles Triangle 18">
            <a:extLst>
              <a:ext uri="{FF2B5EF4-FFF2-40B4-BE49-F238E27FC236}">
                <a16:creationId xmlns:a16="http://schemas.microsoft.com/office/drawing/2014/main" id="{47CED13D-4AEE-2838-9B7F-13A6B5186158}"/>
              </a:ext>
            </a:extLst>
          </p:cNvPr>
          <p:cNvSpPr>
            <a:spLocks noChangeAspect="1"/>
          </p:cNvSpPr>
          <p:nvPr userDrawn="1"/>
        </p:nvSpPr>
        <p:spPr>
          <a:xfrm>
            <a:off x="8403414" y="3047068"/>
            <a:ext cx="1890066" cy="1892922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9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755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2026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2FA39F6-1976-CEEE-B4F9-8167C9491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6853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9386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6966" y="1676402"/>
            <a:ext cx="7017834" cy="1033344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BDB7828-660B-70A4-B4FD-BDF8D2065F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966" y="3137211"/>
            <a:ext cx="7017834" cy="1033344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5A20BB9-E684-F264-28D4-54A4A84AB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6966" y="4598021"/>
            <a:ext cx="7017834" cy="1033344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057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Graph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655627-4388-455F-E29A-2B0B7064A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896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ulmn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D0074DB-0860-AD97-051E-5A0004165AA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199" y="1676400"/>
            <a:ext cx="5509491" cy="39576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31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7864-D60D-92DE-CD25-C74F47D9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C1653-1819-12F2-2214-BF7ABB6F8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31B5F8-71BE-98A0-5EC9-F6679AD1EE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B740EC06-4DAD-A7AE-BF63-34B6CFB5AF8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7200" y="1676399"/>
            <a:ext cx="11277600" cy="3940629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74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339A-3D1F-9274-71F0-6C221FEE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062654" cy="443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B7358-C276-6E04-BD72-56C0F2AB5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pic>
        <p:nvPicPr>
          <p:cNvPr id="7" name="Picture 6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FFECF0A7-494E-D0F1-3A7F-34E94DC96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Isosceles Triangle 18">
            <a:extLst>
              <a:ext uri="{FF2B5EF4-FFF2-40B4-BE49-F238E27FC236}">
                <a16:creationId xmlns:a16="http://schemas.microsoft.com/office/drawing/2014/main" id="{013EB07F-41B0-6CE6-B2CD-9E951A78FA9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880009" y="-4010"/>
            <a:ext cx="5307980" cy="5316001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F2C692-3532-599D-4F09-E42CBD7BC2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5999" y="1"/>
            <a:ext cx="5316001" cy="5307980"/>
          </a:xfrm>
          <a:custGeom>
            <a:avLst/>
            <a:gdLst>
              <a:gd name="connsiteX0" fmla="*/ 0 w 5316001"/>
              <a:gd name="connsiteY0" fmla="*/ 0 h 5307980"/>
              <a:gd name="connsiteX1" fmla="*/ 5316001 w 5316001"/>
              <a:gd name="connsiteY1" fmla="*/ 0 h 5307980"/>
              <a:gd name="connsiteX2" fmla="*/ 5316001 w 5316001"/>
              <a:gd name="connsiteY2" fmla="*/ 5307980 h 530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6001" h="5307980">
                <a:moveTo>
                  <a:pt x="0" y="0"/>
                </a:moveTo>
                <a:lnTo>
                  <a:pt x="5316001" y="0"/>
                </a:lnTo>
                <a:lnTo>
                  <a:pt x="5316001" y="53079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6DCB147-2B7C-06C5-009A-EA473F11B8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676402"/>
            <a:ext cx="5062654" cy="3631579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7772-0D2C-C1E9-4EA7-BC50C3C447E6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8375E-E748-A083-2E63-E484CD5CEE1F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450973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3: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2E82C8-3326-2B81-C499-26B80352CEF4}"/>
              </a:ext>
            </a:extLst>
          </p:cNvPr>
          <p:cNvSpPr/>
          <p:nvPr userDrawn="1"/>
        </p:nvSpPr>
        <p:spPr>
          <a:xfrm>
            <a:off x="4556758" y="0"/>
            <a:ext cx="763524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339A-3D1F-9274-71F0-6C221FEE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3429000" cy="443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B7358-C276-6E04-BD72-56C0F2AB5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pic>
        <p:nvPicPr>
          <p:cNvPr id="7" name="Picture 6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FFECF0A7-494E-D0F1-3A7F-34E94DC96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6760" y="0"/>
            <a:ext cx="7635240" cy="6858000"/>
          </a:xfrm>
          <a:prstGeom prst="rect">
            <a:avLst/>
          </a:prstGeom>
        </p:spPr>
      </p:pic>
      <p:sp>
        <p:nvSpPr>
          <p:cNvPr id="8" name="Isosceles Triangle 18">
            <a:extLst>
              <a:ext uri="{FF2B5EF4-FFF2-40B4-BE49-F238E27FC236}">
                <a16:creationId xmlns:a16="http://schemas.microsoft.com/office/drawing/2014/main" id="{013EB07F-41B0-6CE6-B2CD-9E951A78FA9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237656" y="-4496"/>
            <a:ext cx="5949849" cy="5958840"/>
          </a:xfrm>
          <a:prstGeom prst="triangle">
            <a:avLst>
              <a:gd name="adj" fmla="val 100000"/>
            </a:avLst>
          </a:prstGeom>
          <a:solidFill>
            <a:srgbClr val="2D0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6DCB147-2B7C-06C5-009A-EA473F11B8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676402"/>
            <a:ext cx="3429000" cy="3631579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7772-0D2C-C1E9-4EA7-BC50C3C447E6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8375E-E748-A083-2E63-E484CD5CEE1F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8614-375F-18DC-2BB9-1C8329BE7F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0160" y="1676402"/>
            <a:ext cx="6644640" cy="3631579"/>
          </a:xfrm>
        </p:spPr>
        <p:txBody>
          <a:bodyPr/>
          <a:lstStyle>
            <a:lvl1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442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165C0-BE8A-2E7C-3E2D-0E900C517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491169F-D3D3-9FEA-D645-62B3B15BF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588500" cy="6858000"/>
          </a:xfrm>
          <a:custGeom>
            <a:avLst/>
            <a:gdLst>
              <a:gd name="connsiteX0" fmla="*/ 6906419 w 9588500"/>
              <a:gd name="connsiteY0" fmla="*/ 1500188 h 6858000"/>
              <a:gd name="connsiteX1" fmla="*/ 9588500 w 9588500"/>
              <a:gd name="connsiteY1" fmla="*/ 4180211 h 6858000"/>
              <a:gd name="connsiteX2" fmla="*/ 4226574 w 9588500"/>
              <a:gd name="connsiteY2" fmla="*/ 4180211 h 6858000"/>
              <a:gd name="connsiteX3" fmla="*/ 4225456 w 9588500"/>
              <a:gd name="connsiteY3" fmla="*/ 4179094 h 6858000"/>
              <a:gd name="connsiteX4" fmla="*/ 1542258 w 9588500"/>
              <a:gd name="connsiteY4" fmla="*/ 1500188 h 6858000"/>
              <a:gd name="connsiteX5" fmla="*/ 4223221 w 9588500"/>
              <a:gd name="connsiteY5" fmla="*/ 4179094 h 6858000"/>
              <a:gd name="connsiteX6" fmla="*/ 4222104 w 9588500"/>
              <a:gd name="connsiteY6" fmla="*/ 4180211 h 6858000"/>
              <a:gd name="connsiteX7" fmla="*/ 4224338 w 9588500"/>
              <a:gd name="connsiteY7" fmla="*/ 4180211 h 6858000"/>
              <a:gd name="connsiteX8" fmla="*/ 4226574 w 9588500"/>
              <a:gd name="connsiteY8" fmla="*/ 4180211 h 6858000"/>
              <a:gd name="connsiteX9" fmla="*/ 6906419 w 9588500"/>
              <a:gd name="connsiteY9" fmla="*/ 6858000 h 6858000"/>
              <a:gd name="connsiteX10" fmla="*/ 1542257 w 9588500"/>
              <a:gd name="connsiteY10" fmla="*/ 6858000 h 6858000"/>
              <a:gd name="connsiteX11" fmla="*/ 4222103 w 9588500"/>
              <a:gd name="connsiteY11" fmla="*/ 4180211 h 6858000"/>
              <a:gd name="connsiteX12" fmla="*/ 0 w 9588500"/>
              <a:gd name="connsiteY12" fmla="*/ 4180211 h 6858000"/>
              <a:gd name="connsiteX13" fmla="*/ 0 w 9588500"/>
              <a:gd name="connsiteY13" fmla="*/ 3041263 h 6858000"/>
              <a:gd name="connsiteX14" fmla="*/ 361516 w 9588500"/>
              <a:gd name="connsiteY14" fmla="*/ 0 h 6858000"/>
              <a:gd name="connsiteX15" fmla="*/ 2723000 w 9588500"/>
              <a:gd name="connsiteY15" fmla="*/ 0 h 6858000"/>
              <a:gd name="connsiteX16" fmla="*/ 4224339 w 9588500"/>
              <a:gd name="connsiteY16" fmla="*/ 1500187 h 6858000"/>
              <a:gd name="connsiteX17" fmla="*/ 0 w 9588500"/>
              <a:gd name="connsiteY17" fmla="*/ 1500187 h 6858000"/>
              <a:gd name="connsiteX18" fmla="*/ 0 w 9588500"/>
              <a:gd name="connsiteY18" fmla="*/ 3612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588500" h="6858000">
                <a:moveTo>
                  <a:pt x="6906419" y="1500188"/>
                </a:moveTo>
                <a:lnTo>
                  <a:pt x="9588500" y="4180211"/>
                </a:lnTo>
                <a:lnTo>
                  <a:pt x="4226574" y="4180211"/>
                </a:lnTo>
                <a:lnTo>
                  <a:pt x="4225456" y="4179094"/>
                </a:lnTo>
                <a:close/>
                <a:moveTo>
                  <a:pt x="1542258" y="1500188"/>
                </a:moveTo>
                <a:lnTo>
                  <a:pt x="4223221" y="4179094"/>
                </a:lnTo>
                <a:lnTo>
                  <a:pt x="4222104" y="4180211"/>
                </a:lnTo>
                <a:lnTo>
                  <a:pt x="4224338" y="4180211"/>
                </a:lnTo>
                <a:lnTo>
                  <a:pt x="4226574" y="4180211"/>
                </a:lnTo>
                <a:lnTo>
                  <a:pt x="6906419" y="6858000"/>
                </a:lnTo>
                <a:lnTo>
                  <a:pt x="1542257" y="6858000"/>
                </a:lnTo>
                <a:lnTo>
                  <a:pt x="4222103" y="4180211"/>
                </a:lnTo>
                <a:lnTo>
                  <a:pt x="0" y="4180211"/>
                </a:lnTo>
                <a:lnTo>
                  <a:pt x="0" y="3041263"/>
                </a:lnTo>
                <a:close/>
                <a:moveTo>
                  <a:pt x="361516" y="0"/>
                </a:moveTo>
                <a:lnTo>
                  <a:pt x="2723000" y="0"/>
                </a:lnTo>
                <a:lnTo>
                  <a:pt x="4224339" y="1500187"/>
                </a:lnTo>
                <a:lnTo>
                  <a:pt x="0" y="1500187"/>
                </a:lnTo>
                <a:lnTo>
                  <a:pt x="0" y="3612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B58475FB-176F-6DC1-C268-2C3C3613F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53000">
                <a:srgbClr val="02202E">
                  <a:alpha val="74000"/>
                </a:srgbClr>
              </a:gs>
              <a:gs pos="0">
                <a:srgbClr val="030D19">
                  <a:alpha val="85000"/>
                </a:srgbClr>
              </a:gs>
              <a:gs pos="100000">
                <a:srgbClr val="02304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ctr" defTabSz="457200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D50F778-38F1-6E33-16E1-15A33FCE8B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156E82A9-8736-8E41-2565-17E6255F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F75D37FB-0C35-C523-31B2-145FF93A1B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69901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C8D5D2-9951-EA08-0A4E-843EB6366FB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CF0A7-494E-D0F1-3A7F-34E94DC96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339A-3D1F-9274-71F0-6C221FEE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211338" cy="4431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B7358-C276-6E04-BD72-56C0F2AB5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8350" y="5763021"/>
            <a:ext cx="1126645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6DCB147-2B7C-06C5-009A-EA473F11B8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3462" y="1676402"/>
            <a:ext cx="5211338" cy="3631579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E94E6-BEF8-39CF-F308-BDDCB4A00B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50" y="1676402"/>
            <a:ext cx="5211338" cy="3631579"/>
          </a:xfr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FB353-72D5-1C57-08EC-2ED30BAA4AB2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FAD16-DC12-342A-B208-B5E49813B0A5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2320653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785F73-E4FA-85CB-D78B-EDC112D3A7A1}"/>
              </a:ext>
            </a:extLst>
          </p:cNvPr>
          <p:cNvCxnSpPr>
            <a:cxnSpLocks/>
          </p:cNvCxnSpPr>
          <p:nvPr userDrawn="1"/>
        </p:nvCxnSpPr>
        <p:spPr>
          <a:xfrm>
            <a:off x="0" y="1880022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0E4E829-BAB9-B90A-2243-29B0E27AFD29}"/>
              </a:ext>
            </a:extLst>
          </p:cNvPr>
          <p:cNvSpPr/>
          <p:nvPr/>
        </p:nvSpPr>
        <p:spPr>
          <a:xfrm flipV="1">
            <a:off x="4356824" y="1699055"/>
            <a:ext cx="361934" cy="361934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0A1E83-9E9E-B334-A156-923C724C7891}"/>
              </a:ext>
            </a:extLst>
          </p:cNvPr>
          <p:cNvSpPr/>
          <p:nvPr/>
        </p:nvSpPr>
        <p:spPr>
          <a:xfrm flipV="1">
            <a:off x="4444225" y="1786456"/>
            <a:ext cx="187133" cy="1871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A781CE-AB2E-52EF-0BED-3C9AE4C7207B}"/>
              </a:ext>
            </a:extLst>
          </p:cNvPr>
          <p:cNvSpPr/>
          <p:nvPr/>
        </p:nvSpPr>
        <p:spPr>
          <a:xfrm flipV="1">
            <a:off x="457200" y="1699055"/>
            <a:ext cx="361934" cy="36193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7D142A-D77E-C7C5-AD13-3A00E0355845}"/>
              </a:ext>
            </a:extLst>
          </p:cNvPr>
          <p:cNvSpPr/>
          <p:nvPr/>
        </p:nvSpPr>
        <p:spPr>
          <a:xfrm flipV="1">
            <a:off x="544601" y="1786456"/>
            <a:ext cx="187133" cy="1871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0C7CC1-30FC-78EB-3D9A-C10866C69E53}"/>
              </a:ext>
            </a:extLst>
          </p:cNvPr>
          <p:cNvCxnSpPr>
            <a:cxnSpLocks/>
          </p:cNvCxnSpPr>
          <p:nvPr userDrawn="1"/>
        </p:nvCxnSpPr>
        <p:spPr>
          <a:xfrm>
            <a:off x="4904994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38C088-C76E-5FF5-AF63-C969B5D3AC44}"/>
              </a:ext>
            </a:extLst>
          </p:cNvPr>
          <p:cNvCxnSpPr>
            <a:cxnSpLocks/>
          </p:cNvCxnSpPr>
          <p:nvPr userDrawn="1"/>
        </p:nvCxnSpPr>
        <p:spPr>
          <a:xfrm>
            <a:off x="1005370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88639E-CE81-C6EA-A94B-7B92F8663685}"/>
              </a:ext>
            </a:extLst>
          </p:cNvPr>
          <p:cNvCxnSpPr>
            <a:cxnSpLocks/>
          </p:cNvCxnSpPr>
          <p:nvPr userDrawn="1"/>
        </p:nvCxnSpPr>
        <p:spPr>
          <a:xfrm>
            <a:off x="8804618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E3FCA0-F94B-A9F0-4EE2-608B557E15BD}"/>
              </a:ext>
            </a:extLst>
          </p:cNvPr>
          <p:cNvCxnSpPr>
            <a:cxnSpLocks/>
          </p:cNvCxnSpPr>
          <p:nvPr userDrawn="1"/>
        </p:nvCxnSpPr>
        <p:spPr>
          <a:xfrm>
            <a:off x="4535811" y="2049576"/>
            <a:ext cx="0" cy="4084524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7C3CF5-22AB-52AC-F612-A822C3B6B3E4}"/>
              </a:ext>
            </a:extLst>
          </p:cNvPr>
          <p:cNvCxnSpPr>
            <a:cxnSpLocks/>
          </p:cNvCxnSpPr>
          <p:nvPr userDrawn="1"/>
        </p:nvCxnSpPr>
        <p:spPr>
          <a:xfrm>
            <a:off x="636187" y="2049576"/>
            <a:ext cx="0" cy="4084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C82092-0F00-338B-371D-9F5366C9924E}"/>
              </a:ext>
            </a:extLst>
          </p:cNvPr>
          <p:cNvCxnSpPr>
            <a:cxnSpLocks/>
          </p:cNvCxnSpPr>
          <p:nvPr userDrawn="1"/>
        </p:nvCxnSpPr>
        <p:spPr>
          <a:xfrm>
            <a:off x="8435435" y="2049576"/>
            <a:ext cx="0" cy="4084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266B1CA-5DB3-AD8C-1931-F649009D2EAD}"/>
              </a:ext>
            </a:extLst>
          </p:cNvPr>
          <p:cNvSpPr/>
          <p:nvPr userDrawn="1"/>
        </p:nvSpPr>
        <p:spPr>
          <a:xfrm flipV="1">
            <a:off x="8256448" y="1699055"/>
            <a:ext cx="361934" cy="36193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8C977E-FF21-30DE-507B-4FCEAE8FD352}"/>
              </a:ext>
            </a:extLst>
          </p:cNvPr>
          <p:cNvSpPr/>
          <p:nvPr userDrawn="1"/>
        </p:nvSpPr>
        <p:spPr>
          <a:xfrm flipV="1">
            <a:off x="8343849" y="1786456"/>
            <a:ext cx="187133" cy="1871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34B2C11-E0C4-943A-986B-DAA6DB642FD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0537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20pt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196E912-074E-0E41-E4DE-5B98113A2DBA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005370" y="3777425"/>
            <a:ext cx="2926080" cy="1728216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2A25B0D-86D9-6D12-FE03-9AF33EB3751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04994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20pt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3F12F1CD-9AD2-96AE-C2A8-61D12FEB339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904994" y="3777425"/>
            <a:ext cx="2926080" cy="1728216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0DF9B753-A488-2AF3-ED33-92DC22362B8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0872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20pt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AD8E387C-7D5E-81A6-D8BF-D4E982636E61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8808720" y="3777425"/>
            <a:ext cx="2926080" cy="1728216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064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21AAB7-367D-9C73-AEA7-E9B8D0969B47}"/>
              </a:ext>
            </a:extLst>
          </p:cNvPr>
          <p:cNvCxnSpPr>
            <a:cxnSpLocks/>
          </p:cNvCxnSpPr>
          <p:nvPr userDrawn="1"/>
        </p:nvCxnSpPr>
        <p:spPr>
          <a:xfrm>
            <a:off x="914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8F148D-7523-3CD6-512D-A046AED7D06C}"/>
              </a:ext>
            </a:extLst>
          </p:cNvPr>
          <p:cNvCxnSpPr>
            <a:cxnSpLocks/>
          </p:cNvCxnSpPr>
          <p:nvPr userDrawn="1"/>
        </p:nvCxnSpPr>
        <p:spPr>
          <a:xfrm>
            <a:off x="4343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A4653B-6644-C7C5-4DFA-E270E3DCBC2D}"/>
              </a:ext>
            </a:extLst>
          </p:cNvPr>
          <p:cNvCxnSpPr>
            <a:cxnSpLocks/>
          </p:cNvCxnSpPr>
          <p:nvPr userDrawn="1"/>
        </p:nvCxnSpPr>
        <p:spPr>
          <a:xfrm>
            <a:off x="7841859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8DC06E-7B84-D060-7B4C-35CF5B2BCE4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425" y="1676400"/>
            <a:ext cx="0" cy="2087487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51456-407C-8927-12F4-A459D42CA7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035425" y="1676400"/>
            <a:ext cx="0" cy="2087487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89D2D9-A11A-398D-4CFA-7A5A076AE1A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34063" y="1676400"/>
            <a:ext cx="0" cy="2087486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2445A4-1042-DED9-BF12-2D72F7A30741}"/>
              </a:ext>
            </a:extLst>
          </p:cNvPr>
          <p:cNvCxnSpPr>
            <a:cxnSpLocks/>
          </p:cNvCxnSpPr>
          <p:nvPr userDrawn="1"/>
        </p:nvCxnSpPr>
        <p:spPr>
          <a:xfrm>
            <a:off x="2357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A2CB34B-820D-8409-F121-58C3E93DB2BD}"/>
              </a:ext>
            </a:extLst>
          </p:cNvPr>
          <p:cNvCxnSpPr>
            <a:cxnSpLocks/>
          </p:cNvCxnSpPr>
          <p:nvPr userDrawn="1"/>
        </p:nvCxnSpPr>
        <p:spPr>
          <a:xfrm>
            <a:off x="5786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6B8FDB-CDC2-80FA-CD1C-D033F968388B}"/>
              </a:ext>
            </a:extLst>
          </p:cNvPr>
          <p:cNvCxnSpPr>
            <a:cxnSpLocks/>
          </p:cNvCxnSpPr>
          <p:nvPr userDrawn="1"/>
        </p:nvCxnSpPr>
        <p:spPr>
          <a:xfrm>
            <a:off x="9285495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2E0E98-12D1-5215-E4EF-F0BEBE805A45}"/>
              </a:ext>
            </a:extLst>
          </p:cNvPr>
          <p:cNvCxnSpPr>
            <a:cxnSpLocks/>
          </p:cNvCxnSpPr>
          <p:nvPr userDrawn="1"/>
        </p:nvCxnSpPr>
        <p:spPr>
          <a:xfrm>
            <a:off x="2050061" y="4046613"/>
            <a:ext cx="0" cy="2087488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02DC21-CE15-151F-B9C0-5A6B0F2EB31A}"/>
              </a:ext>
            </a:extLst>
          </p:cNvPr>
          <p:cNvCxnSpPr>
            <a:cxnSpLocks/>
          </p:cNvCxnSpPr>
          <p:nvPr userDrawn="1"/>
        </p:nvCxnSpPr>
        <p:spPr>
          <a:xfrm>
            <a:off x="5479061" y="4046613"/>
            <a:ext cx="0" cy="2087488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9BE142-E99E-FD52-7DB3-425410DCC40C}"/>
              </a:ext>
            </a:extLst>
          </p:cNvPr>
          <p:cNvCxnSpPr>
            <a:cxnSpLocks/>
          </p:cNvCxnSpPr>
          <p:nvPr userDrawn="1"/>
        </p:nvCxnSpPr>
        <p:spPr>
          <a:xfrm>
            <a:off x="8977699" y="4046613"/>
            <a:ext cx="0" cy="2087488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8FEA1A0-C09E-F045-F3DD-73B452AF2B34}"/>
              </a:ext>
            </a:extLst>
          </p:cNvPr>
          <p:cNvCxnSpPr>
            <a:cxnSpLocks/>
          </p:cNvCxnSpPr>
          <p:nvPr userDrawn="1"/>
        </p:nvCxnSpPr>
        <p:spPr>
          <a:xfrm>
            <a:off x="0" y="3905251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A091AA-B59D-B49C-E38C-E189F0575A06}"/>
              </a:ext>
            </a:extLst>
          </p:cNvPr>
          <p:cNvGrpSpPr/>
          <p:nvPr userDrawn="1"/>
        </p:nvGrpSpPr>
        <p:grpSpPr>
          <a:xfrm>
            <a:off x="457200" y="3754375"/>
            <a:ext cx="301752" cy="301752"/>
            <a:chOff x="457200" y="3754375"/>
            <a:chExt cx="301752" cy="3017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430C8A8-5299-F7D9-64BD-E233EBB2F10E}"/>
                </a:ext>
              </a:extLst>
            </p:cNvPr>
            <p:cNvSpPr/>
            <p:nvPr/>
          </p:nvSpPr>
          <p:spPr>
            <a:xfrm>
              <a:off x="457200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C8AB21-5868-ED1B-185C-2F1B6FE6007C}"/>
                </a:ext>
              </a:extLst>
            </p:cNvPr>
            <p:cNvSpPr/>
            <p:nvPr/>
          </p:nvSpPr>
          <p:spPr>
            <a:xfrm>
              <a:off x="530068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6B03FB-6319-50CA-D628-FB9AEF43729D}"/>
              </a:ext>
            </a:extLst>
          </p:cNvPr>
          <p:cNvGrpSpPr/>
          <p:nvPr userDrawn="1"/>
        </p:nvGrpSpPr>
        <p:grpSpPr>
          <a:xfrm>
            <a:off x="3886200" y="3754375"/>
            <a:ext cx="301752" cy="301752"/>
            <a:chOff x="3886200" y="3754375"/>
            <a:chExt cx="301752" cy="30175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6CCDCB-3F47-5F9C-0BBD-0ED5E6E0DD24}"/>
                </a:ext>
              </a:extLst>
            </p:cNvPr>
            <p:cNvSpPr/>
            <p:nvPr/>
          </p:nvSpPr>
          <p:spPr>
            <a:xfrm>
              <a:off x="3886200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08B5059-14A7-6D21-D62C-B4C04C7081EA}"/>
                </a:ext>
              </a:extLst>
            </p:cNvPr>
            <p:cNvSpPr/>
            <p:nvPr/>
          </p:nvSpPr>
          <p:spPr>
            <a:xfrm>
              <a:off x="3959068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E93E8D-4455-3321-253D-711AB46C27E7}"/>
              </a:ext>
            </a:extLst>
          </p:cNvPr>
          <p:cNvGrpSpPr/>
          <p:nvPr userDrawn="1"/>
        </p:nvGrpSpPr>
        <p:grpSpPr>
          <a:xfrm>
            <a:off x="1900836" y="3754375"/>
            <a:ext cx="301752" cy="301752"/>
            <a:chOff x="1900836" y="3754375"/>
            <a:chExt cx="301752" cy="30175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551E2B3-2A94-D855-3B19-A774093C3D3C}"/>
                </a:ext>
              </a:extLst>
            </p:cNvPr>
            <p:cNvSpPr/>
            <p:nvPr/>
          </p:nvSpPr>
          <p:spPr>
            <a:xfrm flipV="1">
              <a:off x="1900836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A008512-EAB6-E9DA-751C-F221FD926A0F}"/>
                </a:ext>
              </a:extLst>
            </p:cNvPr>
            <p:cNvSpPr/>
            <p:nvPr/>
          </p:nvSpPr>
          <p:spPr>
            <a:xfrm flipV="1">
              <a:off x="1973704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47E4098-4941-C2F8-ACB6-678B4483FA5B}"/>
              </a:ext>
            </a:extLst>
          </p:cNvPr>
          <p:cNvGrpSpPr/>
          <p:nvPr userDrawn="1"/>
        </p:nvGrpSpPr>
        <p:grpSpPr>
          <a:xfrm>
            <a:off x="5329836" y="3754375"/>
            <a:ext cx="301752" cy="301752"/>
            <a:chOff x="5329836" y="3754375"/>
            <a:chExt cx="301752" cy="3017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A01D10-0EFD-6DEF-F7BB-E854A2C39CF2}"/>
                </a:ext>
              </a:extLst>
            </p:cNvPr>
            <p:cNvSpPr/>
            <p:nvPr/>
          </p:nvSpPr>
          <p:spPr>
            <a:xfrm flipV="1">
              <a:off x="5329836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2426CA-0E9C-D1DD-B24C-5BB2AE4DB4EF}"/>
                </a:ext>
              </a:extLst>
            </p:cNvPr>
            <p:cNvSpPr/>
            <p:nvPr/>
          </p:nvSpPr>
          <p:spPr>
            <a:xfrm flipV="1">
              <a:off x="5402704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1AA47CA-F9DC-298C-2292-B5AF0ABA991F}"/>
              </a:ext>
            </a:extLst>
          </p:cNvPr>
          <p:cNvGrpSpPr/>
          <p:nvPr userDrawn="1"/>
        </p:nvGrpSpPr>
        <p:grpSpPr>
          <a:xfrm>
            <a:off x="8828474" y="3754375"/>
            <a:ext cx="301752" cy="301752"/>
            <a:chOff x="8828474" y="3754375"/>
            <a:chExt cx="301752" cy="30175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5F045B9-D618-6679-E2B6-93F55585E46A}"/>
                </a:ext>
              </a:extLst>
            </p:cNvPr>
            <p:cNvSpPr/>
            <p:nvPr/>
          </p:nvSpPr>
          <p:spPr>
            <a:xfrm flipV="1">
              <a:off x="8828474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BA1257B-6FC9-95A4-BF32-4A97DBDDE346}"/>
                </a:ext>
              </a:extLst>
            </p:cNvPr>
            <p:cNvSpPr/>
            <p:nvPr/>
          </p:nvSpPr>
          <p:spPr>
            <a:xfrm flipV="1">
              <a:off x="8901342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32CC69D-DCC3-B6A1-D8E4-8E105E7F2D07}"/>
              </a:ext>
            </a:extLst>
          </p:cNvPr>
          <p:cNvGrpSpPr/>
          <p:nvPr userDrawn="1"/>
        </p:nvGrpSpPr>
        <p:grpSpPr>
          <a:xfrm>
            <a:off x="7383187" y="3754375"/>
            <a:ext cx="301752" cy="301752"/>
            <a:chOff x="7383187" y="3754375"/>
            <a:chExt cx="301752" cy="30175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2087FCF-5275-7226-4513-1CA76328CAA3}"/>
                </a:ext>
              </a:extLst>
            </p:cNvPr>
            <p:cNvSpPr/>
            <p:nvPr/>
          </p:nvSpPr>
          <p:spPr>
            <a:xfrm flipV="1">
              <a:off x="7383187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A46E227-CB11-17D1-AC37-2F6484B8BE4E}"/>
                </a:ext>
              </a:extLst>
            </p:cNvPr>
            <p:cNvSpPr/>
            <p:nvPr/>
          </p:nvSpPr>
          <p:spPr>
            <a:xfrm flipV="1">
              <a:off x="7456055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Text Placeholder 30">
            <a:extLst>
              <a:ext uri="{FF2B5EF4-FFF2-40B4-BE49-F238E27FC236}">
                <a16:creationId xmlns:a16="http://schemas.microsoft.com/office/drawing/2014/main" id="{14797CAD-142B-DACD-FE33-F9777679F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728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0" name="Text Placeholder 32">
            <a:extLst>
              <a:ext uri="{FF2B5EF4-FFF2-40B4-BE49-F238E27FC236}">
                <a16:creationId xmlns:a16="http://schemas.microsoft.com/office/drawing/2014/main" id="{6EF2DCFD-3FB2-EFEB-8B69-BDC10172A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728" y="2774426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1" name="Text Placeholder 30">
            <a:extLst>
              <a:ext uri="{FF2B5EF4-FFF2-40B4-BE49-F238E27FC236}">
                <a16:creationId xmlns:a16="http://schemas.microsoft.com/office/drawing/2014/main" id="{0F2F76F2-CF8C-EC7A-A23F-9DA407F5B4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221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2" name="Text Placeholder 32">
            <a:extLst>
              <a:ext uri="{FF2B5EF4-FFF2-40B4-BE49-F238E27FC236}">
                <a16:creationId xmlns:a16="http://schemas.microsoft.com/office/drawing/2014/main" id="{7F2FE303-86FE-3E99-7A05-6D93BEB9D8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3221" y="2774426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Text Placeholder 30">
            <a:extLst>
              <a:ext uri="{FF2B5EF4-FFF2-40B4-BE49-F238E27FC236}">
                <a16:creationId xmlns:a16="http://schemas.microsoft.com/office/drawing/2014/main" id="{31492847-E8AC-7940-8951-29161CD0B0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1859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4" name="Text Placeholder 32">
            <a:extLst>
              <a:ext uri="{FF2B5EF4-FFF2-40B4-BE49-F238E27FC236}">
                <a16:creationId xmlns:a16="http://schemas.microsoft.com/office/drawing/2014/main" id="{EC5D4371-11B0-C045-E5B4-E3FAABBE81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1859" y="2774426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5" name="Text Placeholder 30">
            <a:extLst>
              <a:ext uri="{FF2B5EF4-FFF2-40B4-BE49-F238E27FC236}">
                <a16:creationId xmlns:a16="http://schemas.microsoft.com/office/drawing/2014/main" id="{D43976F3-B315-FDD8-77DB-8323FB70D3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57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6" name="Text Placeholder 32">
            <a:extLst>
              <a:ext uri="{FF2B5EF4-FFF2-40B4-BE49-F238E27FC236}">
                <a16:creationId xmlns:a16="http://schemas.microsoft.com/office/drawing/2014/main" id="{2A7B63B2-C88E-E149-376C-4D1303FB00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57857" y="5395437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30">
            <a:extLst>
              <a:ext uri="{FF2B5EF4-FFF2-40B4-BE49-F238E27FC236}">
                <a16:creationId xmlns:a16="http://schemas.microsoft.com/office/drawing/2014/main" id="{A0949762-BFF5-27DA-4BCD-4C6B60F10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6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8" name="Text Placeholder 32">
            <a:extLst>
              <a:ext uri="{FF2B5EF4-FFF2-40B4-BE49-F238E27FC236}">
                <a16:creationId xmlns:a16="http://schemas.microsoft.com/office/drawing/2014/main" id="{DA1F5221-DD21-0996-2FF4-43CA8153C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86857" y="5395437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30">
            <a:extLst>
              <a:ext uri="{FF2B5EF4-FFF2-40B4-BE49-F238E27FC236}">
                <a16:creationId xmlns:a16="http://schemas.microsoft.com/office/drawing/2014/main" id="{1623C6BC-9683-FD77-63DC-63F20146E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5495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80" name="Text Placeholder 32">
            <a:extLst>
              <a:ext uri="{FF2B5EF4-FFF2-40B4-BE49-F238E27FC236}">
                <a16:creationId xmlns:a16="http://schemas.microsoft.com/office/drawing/2014/main" id="{044BD963-B3F8-2B0C-2083-5528B58552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85495" y="5395437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818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8AFDC57-C4C7-A40C-C7AE-F976A14DD5F3}"/>
              </a:ext>
            </a:extLst>
          </p:cNvPr>
          <p:cNvSpPr/>
          <p:nvPr userDrawn="1"/>
        </p:nvSpPr>
        <p:spPr>
          <a:xfrm>
            <a:off x="7181782" y="1676622"/>
            <a:ext cx="4553018" cy="744252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EFBA8E0-FF2D-7DF9-F490-C11F4A9FC3B8}"/>
              </a:ext>
            </a:extLst>
          </p:cNvPr>
          <p:cNvSpPr/>
          <p:nvPr userDrawn="1"/>
        </p:nvSpPr>
        <p:spPr>
          <a:xfrm>
            <a:off x="3528440" y="1676622"/>
            <a:ext cx="4259435" cy="744252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F9944D3-330D-6344-286E-057BBB90B9A7}"/>
              </a:ext>
            </a:extLst>
          </p:cNvPr>
          <p:cNvSpPr/>
          <p:nvPr userDrawn="1"/>
        </p:nvSpPr>
        <p:spPr>
          <a:xfrm>
            <a:off x="0" y="1676622"/>
            <a:ext cx="3962446" cy="744252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742764-669F-4CFF-67A2-92CC301DF3A3}"/>
              </a:ext>
            </a:extLst>
          </p:cNvPr>
          <p:cNvCxnSpPr>
            <a:cxnSpLocks/>
          </p:cNvCxnSpPr>
          <p:nvPr userDrawn="1"/>
        </p:nvCxnSpPr>
        <p:spPr>
          <a:xfrm>
            <a:off x="678866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C30EB-496E-5525-AAD3-F0355A57A6EE}"/>
              </a:ext>
            </a:extLst>
          </p:cNvPr>
          <p:cNvCxnSpPr>
            <a:cxnSpLocks/>
          </p:cNvCxnSpPr>
          <p:nvPr userDrawn="1"/>
        </p:nvCxnSpPr>
        <p:spPr>
          <a:xfrm>
            <a:off x="4484944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EAD418-35F4-E65C-090B-2825BD8ABFA9}"/>
              </a:ext>
            </a:extLst>
          </p:cNvPr>
          <p:cNvCxnSpPr>
            <a:cxnSpLocks/>
          </p:cNvCxnSpPr>
          <p:nvPr userDrawn="1"/>
        </p:nvCxnSpPr>
        <p:spPr>
          <a:xfrm>
            <a:off x="8291021" y="2397024"/>
            <a:ext cx="0" cy="3737076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AC0F5-8FE7-7D42-B4F8-26B5B1D93FA2}"/>
              </a:ext>
            </a:extLst>
          </p:cNvPr>
          <p:cNvCxnSpPr>
            <a:cxnSpLocks/>
          </p:cNvCxnSpPr>
          <p:nvPr userDrawn="1"/>
        </p:nvCxnSpPr>
        <p:spPr>
          <a:xfrm>
            <a:off x="1105344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06A6C9-B354-C5FD-4C87-8DAF7826F12D}"/>
              </a:ext>
            </a:extLst>
          </p:cNvPr>
          <p:cNvCxnSpPr>
            <a:cxnSpLocks/>
          </p:cNvCxnSpPr>
          <p:nvPr userDrawn="1"/>
        </p:nvCxnSpPr>
        <p:spPr>
          <a:xfrm>
            <a:off x="4911422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3625D-C38F-3795-B718-214B6273D0DB}"/>
              </a:ext>
            </a:extLst>
          </p:cNvPr>
          <p:cNvCxnSpPr>
            <a:cxnSpLocks/>
          </p:cNvCxnSpPr>
          <p:nvPr userDrawn="1"/>
        </p:nvCxnSpPr>
        <p:spPr>
          <a:xfrm>
            <a:off x="8717499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2FEFEBD-27F9-37A5-53BC-CCB4C2F2FA5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05343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4FD77FFF-C6D3-95AF-E400-E812BF6E65FE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52476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5" name="Text Placeholder 32">
            <a:extLst>
              <a:ext uri="{FF2B5EF4-FFF2-40B4-BE49-F238E27FC236}">
                <a16:creationId xmlns:a16="http://schemas.microsoft.com/office/drawing/2014/main" id="{08167E6C-2A09-5AD4-0098-CD05B16E7BA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105344" y="3736844"/>
            <a:ext cx="2743200" cy="2395728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7" name="Text Placeholder 32">
            <a:extLst>
              <a:ext uri="{FF2B5EF4-FFF2-40B4-BE49-F238E27FC236}">
                <a16:creationId xmlns:a16="http://schemas.microsoft.com/office/drawing/2014/main" id="{31B88B47-173A-7DF3-314D-373D7BFE36AE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911422" y="3736844"/>
            <a:ext cx="2743200" cy="2395728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Text Placeholder 32">
            <a:extLst>
              <a:ext uri="{FF2B5EF4-FFF2-40B4-BE49-F238E27FC236}">
                <a16:creationId xmlns:a16="http://schemas.microsoft.com/office/drawing/2014/main" id="{355C22AB-F58F-4FD9-360A-ABCBDE302035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8717499" y="3736844"/>
            <a:ext cx="2743200" cy="2395728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0" name="Text Placeholder 43">
            <a:extLst>
              <a:ext uri="{FF2B5EF4-FFF2-40B4-BE49-F238E27FC236}">
                <a16:creationId xmlns:a16="http://schemas.microsoft.com/office/drawing/2014/main" id="{5CB0E3EA-1877-4407-27F3-953C01B8177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911421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91" name="Text Placeholder 43">
            <a:extLst>
              <a:ext uri="{FF2B5EF4-FFF2-40B4-BE49-F238E27FC236}">
                <a16:creationId xmlns:a16="http://schemas.microsoft.com/office/drawing/2014/main" id="{CD27EF57-2C72-1AB2-79FF-74C14AF1EC3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17498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95" name="Text Placeholder 82">
            <a:extLst>
              <a:ext uri="{FF2B5EF4-FFF2-40B4-BE49-F238E27FC236}">
                <a16:creationId xmlns:a16="http://schemas.microsoft.com/office/drawing/2014/main" id="{35A8EB73-2423-07C8-D40E-76DD015B9A36}"/>
              </a:ext>
            </a:extLst>
          </p:cNvPr>
          <p:cNvSpPr>
            <a:spLocks noGrp="1" noChangeAspect="1"/>
          </p:cNvSpPr>
          <p:nvPr userDrawn="1">
            <p:ph type="body" sz="quarter" idx="23" hasCustomPrompt="1"/>
          </p:nvPr>
        </p:nvSpPr>
        <p:spPr>
          <a:xfrm>
            <a:off x="4258554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6" name="Text Placeholder 82">
            <a:extLst>
              <a:ext uri="{FF2B5EF4-FFF2-40B4-BE49-F238E27FC236}">
                <a16:creationId xmlns:a16="http://schemas.microsoft.com/office/drawing/2014/main" id="{DE19FCB3-CADE-861A-91F4-6849607B7EC4}"/>
              </a:ext>
            </a:extLst>
          </p:cNvPr>
          <p:cNvSpPr>
            <a:spLocks noGrp="1" noChangeAspect="1"/>
          </p:cNvSpPr>
          <p:nvPr userDrawn="1">
            <p:ph type="body" sz="quarter" idx="24" hasCustomPrompt="1"/>
          </p:nvPr>
        </p:nvSpPr>
        <p:spPr>
          <a:xfrm>
            <a:off x="8064631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0" i="0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EC71061B-CBD0-081A-B0A8-5B8535D9D881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1105344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AE048F56-ED4C-D61C-C2D6-5CA8E03386D4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911422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0" name="Text Placeholder 97">
            <a:extLst>
              <a:ext uri="{FF2B5EF4-FFF2-40B4-BE49-F238E27FC236}">
                <a16:creationId xmlns:a16="http://schemas.microsoft.com/office/drawing/2014/main" id="{8EFF1E01-225C-020E-EDA1-837C73F49E3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8717499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955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2">
            <a:extLst>
              <a:ext uri="{FF2B5EF4-FFF2-40B4-BE49-F238E27FC236}">
                <a16:creationId xmlns:a16="http://schemas.microsoft.com/office/drawing/2014/main" id="{3EAB9F39-C561-C8F1-990F-ACE7133136E3}"/>
              </a:ext>
            </a:extLst>
          </p:cNvPr>
          <p:cNvSpPr/>
          <p:nvPr userDrawn="1"/>
        </p:nvSpPr>
        <p:spPr>
          <a:xfrm>
            <a:off x="7181782" y="1516887"/>
            <a:ext cx="4553018" cy="553349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Arrow: Pentagon 3">
            <a:extLst>
              <a:ext uri="{FF2B5EF4-FFF2-40B4-BE49-F238E27FC236}">
                <a16:creationId xmlns:a16="http://schemas.microsoft.com/office/drawing/2014/main" id="{396B2A32-74E8-2A03-9208-3B55B46A9EF8}"/>
              </a:ext>
            </a:extLst>
          </p:cNvPr>
          <p:cNvSpPr/>
          <p:nvPr userDrawn="1"/>
        </p:nvSpPr>
        <p:spPr>
          <a:xfrm>
            <a:off x="3528440" y="1516887"/>
            <a:ext cx="4259435" cy="553349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0" name="Arrow: Pentagon 4">
            <a:extLst>
              <a:ext uri="{FF2B5EF4-FFF2-40B4-BE49-F238E27FC236}">
                <a16:creationId xmlns:a16="http://schemas.microsoft.com/office/drawing/2014/main" id="{CB545B75-83F6-122C-129A-9665A0B7C023}"/>
              </a:ext>
            </a:extLst>
          </p:cNvPr>
          <p:cNvSpPr/>
          <p:nvPr userDrawn="1"/>
        </p:nvSpPr>
        <p:spPr>
          <a:xfrm>
            <a:off x="0" y="1516887"/>
            <a:ext cx="3962446" cy="553349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1A6DB0-6E97-867E-8074-66A9B958DBE7}"/>
              </a:ext>
            </a:extLst>
          </p:cNvPr>
          <p:cNvCxnSpPr>
            <a:cxnSpLocks/>
          </p:cNvCxnSpPr>
          <p:nvPr/>
        </p:nvCxnSpPr>
        <p:spPr>
          <a:xfrm>
            <a:off x="642290" y="2030097"/>
            <a:ext cx="0" cy="166560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8D9722-3A8D-200B-6204-15894B06BD12}"/>
              </a:ext>
            </a:extLst>
          </p:cNvPr>
          <p:cNvCxnSpPr>
            <a:cxnSpLocks/>
          </p:cNvCxnSpPr>
          <p:nvPr/>
        </p:nvCxnSpPr>
        <p:spPr>
          <a:xfrm>
            <a:off x="4521520" y="2030097"/>
            <a:ext cx="0" cy="1665604"/>
          </a:xfrm>
          <a:prstGeom prst="line">
            <a:avLst/>
          </a:prstGeom>
          <a:ln>
            <a:solidFill>
              <a:srgbClr val="5B11A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8EDE8B-0F6A-02FB-09C7-2D9C08ACE7A0}"/>
              </a:ext>
            </a:extLst>
          </p:cNvPr>
          <p:cNvCxnSpPr>
            <a:cxnSpLocks/>
          </p:cNvCxnSpPr>
          <p:nvPr/>
        </p:nvCxnSpPr>
        <p:spPr>
          <a:xfrm>
            <a:off x="8254445" y="2030097"/>
            <a:ext cx="0" cy="1665604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BF6F2F-536E-B88E-F44E-7B3FAB6AE00B}"/>
              </a:ext>
            </a:extLst>
          </p:cNvPr>
          <p:cNvCxnSpPr>
            <a:cxnSpLocks/>
          </p:cNvCxnSpPr>
          <p:nvPr userDrawn="1"/>
        </p:nvCxnSpPr>
        <p:spPr>
          <a:xfrm>
            <a:off x="1032191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BE1038-EB5B-DBA6-D1AB-E11949602DBD}"/>
              </a:ext>
            </a:extLst>
          </p:cNvPr>
          <p:cNvCxnSpPr>
            <a:cxnSpLocks/>
          </p:cNvCxnSpPr>
          <p:nvPr userDrawn="1"/>
        </p:nvCxnSpPr>
        <p:spPr>
          <a:xfrm>
            <a:off x="4838269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CD3C23-655A-A617-FA3B-7AD7E32BB3F6}"/>
              </a:ext>
            </a:extLst>
          </p:cNvPr>
          <p:cNvCxnSpPr>
            <a:cxnSpLocks/>
          </p:cNvCxnSpPr>
          <p:nvPr userDrawn="1"/>
        </p:nvCxnSpPr>
        <p:spPr>
          <a:xfrm>
            <a:off x="8644346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43">
            <a:extLst>
              <a:ext uri="{FF2B5EF4-FFF2-40B4-BE49-F238E27FC236}">
                <a16:creationId xmlns:a16="http://schemas.microsoft.com/office/drawing/2014/main" id="{4A6D1ADD-46BE-2C86-1DD6-294618D02DA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32191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62" name="Text Placeholder 82">
            <a:extLst>
              <a:ext uri="{FF2B5EF4-FFF2-40B4-BE49-F238E27FC236}">
                <a16:creationId xmlns:a16="http://schemas.microsoft.com/office/drawing/2014/main" id="{CD50A655-D56E-0B24-B47D-CE6FE97A0B59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6364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3C0C78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3" name="Text Placeholder 32">
            <a:extLst>
              <a:ext uri="{FF2B5EF4-FFF2-40B4-BE49-F238E27FC236}">
                <a16:creationId xmlns:a16="http://schemas.microsoft.com/office/drawing/2014/main" id="{11C3FEEB-E150-56CA-CD15-634C880079A1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032191" y="295703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97">
            <a:extLst>
              <a:ext uri="{FF2B5EF4-FFF2-40B4-BE49-F238E27FC236}">
                <a16:creationId xmlns:a16="http://schemas.microsoft.com/office/drawing/2014/main" id="{18059732-43BF-2B8E-112E-BA635255CA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32191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BC345036-960B-1B53-46AB-FDB726A738BB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838269" y="295703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97">
            <a:extLst>
              <a:ext uri="{FF2B5EF4-FFF2-40B4-BE49-F238E27FC236}">
                <a16:creationId xmlns:a16="http://schemas.microsoft.com/office/drawing/2014/main" id="{CB09CCA4-BDDA-7AE5-748A-AFE40938296B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838269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7" name="Text Placeholder 32">
            <a:extLst>
              <a:ext uri="{FF2B5EF4-FFF2-40B4-BE49-F238E27FC236}">
                <a16:creationId xmlns:a16="http://schemas.microsoft.com/office/drawing/2014/main" id="{C0B50CD1-9514-6F72-0CAC-C5D39975439F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644346" y="295703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97">
            <a:extLst>
              <a:ext uri="{FF2B5EF4-FFF2-40B4-BE49-F238E27FC236}">
                <a16:creationId xmlns:a16="http://schemas.microsoft.com/office/drawing/2014/main" id="{1B9C1759-CB12-3E0E-5BCE-4D4335810F1B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644346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9" name="Text Placeholder 82">
            <a:extLst>
              <a:ext uri="{FF2B5EF4-FFF2-40B4-BE49-F238E27FC236}">
                <a16:creationId xmlns:a16="http://schemas.microsoft.com/office/drawing/2014/main" id="{380E1769-B10E-553A-0703-FE49EF3816AC}"/>
              </a:ext>
            </a:extLst>
          </p:cNvPr>
          <p:cNvSpPr>
            <a:spLocks noGrp="1" noChangeAspect="1"/>
          </p:cNvSpPr>
          <p:nvPr userDrawn="1">
            <p:ph type="body" sz="quarter" idx="30" hasCustomPrompt="1"/>
          </p:nvPr>
        </p:nvSpPr>
        <p:spPr>
          <a:xfrm>
            <a:off x="434287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5B11AD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0" name="Text Placeholder 82">
            <a:extLst>
              <a:ext uri="{FF2B5EF4-FFF2-40B4-BE49-F238E27FC236}">
                <a16:creationId xmlns:a16="http://schemas.microsoft.com/office/drawing/2014/main" id="{189AF046-49D4-1119-1C8A-CC87BB1D700D}"/>
              </a:ext>
            </a:extLst>
          </p:cNvPr>
          <p:cNvSpPr>
            <a:spLocks noGrp="1" noChangeAspect="1"/>
          </p:cNvSpPr>
          <p:nvPr userDrawn="1">
            <p:ph type="body" sz="quarter" idx="31" hasCustomPrompt="1"/>
          </p:nvPr>
        </p:nvSpPr>
        <p:spPr>
          <a:xfrm>
            <a:off x="8075804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1" name="Text Placeholder 43">
            <a:extLst>
              <a:ext uri="{FF2B5EF4-FFF2-40B4-BE49-F238E27FC236}">
                <a16:creationId xmlns:a16="http://schemas.microsoft.com/office/drawing/2014/main" id="{E02400BF-A629-CFBE-A303-5EC41A19A8DA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838269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72" name="Text Placeholder 43">
            <a:extLst>
              <a:ext uri="{FF2B5EF4-FFF2-40B4-BE49-F238E27FC236}">
                <a16:creationId xmlns:a16="http://schemas.microsoft.com/office/drawing/2014/main" id="{659EF76A-E46C-75FD-B3BC-8E228EFF2E0E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8644346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EB684EA-C65A-AFF0-07EA-335CDB501CD1}"/>
              </a:ext>
            </a:extLst>
          </p:cNvPr>
          <p:cNvCxnSpPr>
            <a:cxnSpLocks/>
          </p:cNvCxnSpPr>
          <p:nvPr userDrawn="1"/>
        </p:nvCxnSpPr>
        <p:spPr>
          <a:xfrm>
            <a:off x="642290" y="4498347"/>
            <a:ext cx="0" cy="1639364"/>
          </a:xfrm>
          <a:prstGeom prst="line">
            <a:avLst/>
          </a:prstGeom>
          <a:ln>
            <a:solidFill>
              <a:srgbClr val="00C1E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8622209-8869-DE2A-5D79-DEED51993DD5}"/>
              </a:ext>
            </a:extLst>
          </p:cNvPr>
          <p:cNvCxnSpPr>
            <a:cxnSpLocks/>
          </p:cNvCxnSpPr>
          <p:nvPr userDrawn="1"/>
        </p:nvCxnSpPr>
        <p:spPr>
          <a:xfrm>
            <a:off x="4521520" y="4498347"/>
            <a:ext cx="0" cy="163936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D121E06-6911-04E7-91AF-92168876960E}"/>
              </a:ext>
            </a:extLst>
          </p:cNvPr>
          <p:cNvCxnSpPr>
            <a:cxnSpLocks/>
          </p:cNvCxnSpPr>
          <p:nvPr userDrawn="1"/>
        </p:nvCxnSpPr>
        <p:spPr>
          <a:xfrm>
            <a:off x="8254445" y="4498347"/>
            <a:ext cx="0" cy="1639364"/>
          </a:xfrm>
          <a:prstGeom prst="line">
            <a:avLst/>
          </a:prstGeom>
          <a:ln>
            <a:solidFill>
              <a:srgbClr val="002C3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861510DF-99A3-C690-BDF6-A09FF4EEA192}"/>
              </a:ext>
            </a:extLst>
          </p:cNvPr>
          <p:cNvSpPr/>
          <p:nvPr userDrawn="1"/>
        </p:nvSpPr>
        <p:spPr>
          <a:xfrm>
            <a:off x="7181782" y="3953079"/>
            <a:ext cx="4553018" cy="559168"/>
          </a:xfrm>
          <a:prstGeom prst="homePlate">
            <a:avLst/>
          </a:prstGeom>
          <a:solidFill>
            <a:srgbClr val="002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9F0601B7-DB57-7C90-6D24-82D57EFB9C7D}"/>
              </a:ext>
            </a:extLst>
          </p:cNvPr>
          <p:cNvSpPr/>
          <p:nvPr userDrawn="1"/>
        </p:nvSpPr>
        <p:spPr>
          <a:xfrm>
            <a:off x="3578660" y="3953079"/>
            <a:ext cx="4259435" cy="559168"/>
          </a:xfrm>
          <a:prstGeom prst="homePlate">
            <a:avLst/>
          </a:prstGeom>
          <a:solidFill>
            <a:srgbClr val="007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8" name="Arrow: Pentagon 77">
            <a:extLst>
              <a:ext uri="{FF2B5EF4-FFF2-40B4-BE49-F238E27FC236}">
                <a16:creationId xmlns:a16="http://schemas.microsoft.com/office/drawing/2014/main" id="{FB08C90D-6C06-D1E2-DE61-CF7FA9AB74CC}"/>
              </a:ext>
            </a:extLst>
          </p:cNvPr>
          <p:cNvSpPr/>
          <p:nvPr userDrawn="1"/>
        </p:nvSpPr>
        <p:spPr>
          <a:xfrm>
            <a:off x="0" y="3953079"/>
            <a:ext cx="3962446" cy="559168"/>
          </a:xfrm>
          <a:prstGeom prst="homePlate">
            <a:avLst/>
          </a:prstGeom>
          <a:solidFill>
            <a:srgbClr val="00C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A05C2-ACD9-0C4D-4D39-9C93D2943DD4}"/>
              </a:ext>
            </a:extLst>
          </p:cNvPr>
          <p:cNvCxnSpPr>
            <a:cxnSpLocks/>
          </p:cNvCxnSpPr>
          <p:nvPr userDrawn="1"/>
        </p:nvCxnSpPr>
        <p:spPr>
          <a:xfrm>
            <a:off x="1032191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2A79F75-9389-818C-6987-CE9404292904}"/>
              </a:ext>
            </a:extLst>
          </p:cNvPr>
          <p:cNvCxnSpPr>
            <a:cxnSpLocks/>
          </p:cNvCxnSpPr>
          <p:nvPr userDrawn="1"/>
        </p:nvCxnSpPr>
        <p:spPr>
          <a:xfrm>
            <a:off x="4838269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0CB2156-3148-EE5B-1DED-49310772E30D}"/>
              </a:ext>
            </a:extLst>
          </p:cNvPr>
          <p:cNvCxnSpPr>
            <a:cxnSpLocks/>
          </p:cNvCxnSpPr>
          <p:nvPr userDrawn="1"/>
        </p:nvCxnSpPr>
        <p:spPr>
          <a:xfrm>
            <a:off x="8644346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43">
            <a:extLst>
              <a:ext uri="{FF2B5EF4-FFF2-40B4-BE49-F238E27FC236}">
                <a16:creationId xmlns:a16="http://schemas.microsoft.com/office/drawing/2014/main" id="{5B71D313-D24D-AC35-B36F-89212D480844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32191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84" name="Text Placeholder 82">
            <a:extLst>
              <a:ext uri="{FF2B5EF4-FFF2-40B4-BE49-F238E27FC236}">
                <a16:creationId xmlns:a16="http://schemas.microsoft.com/office/drawing/2014/main" id="{8ACC0BA0-2D0E-A13A-6AB0-952EF94754DD}"/>
              </a:ext>
            </a:extLst>
          </p:cNvPr>
          <p:cNvSpPr>
            <a:spLocks noGrp="1" noChangeAspect="1"/>
          </p:cNvSpPr>
          <p:nvPr userDrawn="1">
            <p:ph type="body" sz="quarter" idx="35" hasCustomPrompt="1"/>
          </p:nvPr>
        </p:nvSpPr>
        <p:spPr>
          <a:xfrm>
            <a:off x="46364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00C1E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6" name="Text Placeholder 32">
            <a:extLst>
              <a:ext uri="{FF2B5EF4-FFF2-40B4-BE49-F238E27FC236}">
                <a16:creationId xmlns:a16="http://schemas.microsoft.com/office/drawing/2014/main" id="{5A949695-84B5-DB68-AC0F-E7BC214A9BED}"/>
              </a:ext>
            </a:extLst>
          </p:cNvPr>
          <p:cNvSpPr>
            <a:spLocks noGrp="1"/>
          </p:cNvSpPr>
          <p:nvPr userDrawn="1">
            <p:ph type="body" sz="quarter" idx="36"/>
          </p:nvPr>
        </p:nvSpPr>
        <p:spPr>
          <a:xfrm>
            <a:off x="1032191" y="539904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8" name="Text Placeholder 97">
            <a:extLst>
              <a:ext uri="{FF2B5EF4-FFF2-40B4-BE49-F238E27FC236}">
                <a16:creationId xmlns:a16="http://schemas.microsoft.com/office/drawing/2014/main" id="{23A546AF-010A-B7AD-86DF-3C673DD10A5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032191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92" name="Text Placeholder 32">
            <a:extLst>
              <a:ext uri="{FF2B5EF4-FFF2-40B4-BE49-F238E27FC236}">
                <a16:creationId xmlns:a16="http://schemas.microsoft.com/office/drawing/2014/main" id="{832474F2-60C4-D292-913E-4CB7D49628D0}"/>
              </a:ext>
            </a:extLst>
          </p:cNvPr>
          <p:cNvSpPr>
            <a:spLocks noGrp="1"/>
          </p:cNvSpPr>
          <p:nvPr userDrawn="1">
            <p:ph type="body" sz="quarter" idx="38"/>
          </p:nvPr>
        </p:nvSpPr>
        <p:spPr>
          <a:xfrm>
            <a:off x="4838269" y="539904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Text Placeholder 97">
            <a:extLst>
              <a:ext uri="{FF2B5EF4-FFF2-40B4-BE49-F238E27FC236}">
                <a16:creationId xmlns:a16="http://schemas.microsoft.com/office/drawing/2014/main" id="{31C48355-2AD4-9E40-A12C-A9AB1683C43F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4838269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94" name="Text Placeholder 32">
            <a:extLst>
              <a:ext uri="{FF2B5EF4-FFF2-40B4-BE49-F238E27FC236}">
                <a16:creationId xmlns:a16="http://schemas.microsoft.com/office/drawing/2014/main" id="{BB21261F-3359-8774-10F1-FAF183719044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8644346" y="539904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7" name="Text Placeholder 97">
            <a:extLst>
              <a:ext uri="{FF2B5EF4-FFF2-40B4-BE49-F238E27FC236}">
                <a16:creationId xmlns:a16="http://schemas.microsoft.com/office/drawing/2014/main" id="{A4991FBD-ED8A-4EAF-120F-96B8E40F8348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8644346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1" name="Text Placeholder 82">
            <a:extLst>
              <a:ext uri="{FF2B5EF4-FFF2-40B4-BE49-F238E27FC236}">
                <a16:creationId xmlns:a16="http://schemas.microsoft.com/office/drawing/2014/main" id="{D35F9F0B-2E07-4A33-FD84-72B0A0A3DA30}"/>
              </a:ext>
            </a:extLst>
          </p:cNvPr>
          <p:cNvSpPr>
            <a:spLocks noGrp="1" noChangeAspect="1"/>
          </p:cNvSpPr>
          <p:nvPr userDrawn="1">
            <p:ph type="body" sz="quarter" idx="42" hasCustomPrompt="1"/>
          </p:nvPr>
        </p:nvSpPr>
        <p:spPr>
          <a:xfrm>
            <a:off x="434287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chemeClr val="accent2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2" name="Text Placeholder 82">
            <a:extLst>
              <a:ext uri="{FF2B5EF4-FFF2-40B4-BE49-F238E27FC236}">
                <a16:creationId xmlns:a16="http://schemas.microsoft.com/office/drawing/2014/main" id="{82313CC9-5B7E-19A3-249C-A2DBA22B90D2}"/>
              </a:ext>
            </a:extLst>
          </p:cNvPr>
          <p:cNvSpPr>
            <a:spLocks noGrp="1" noChangeAspect="1"/>
          </p:cNvSpPr>
          <p:nvPr userDrawn="1">
            <p:ph type="body" sz="quarter" idx="43" hasCustomPrompt="1"/>
          </p:nvPr>
        </p:nvSpPr>
        <p:spPr>
          <a:xfrm>
            <a:off x="8075804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002C3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3" name="Text Placeholder 43">
            <a:extLst>
              <a:ext uri="{FF2B5EF4-FFF2-40B4-BE49-F238E27FC236}">
                <a16:creationId xmlns:a16="http://schemas.microsoft.com/office/drawing/2014/main" id="{DAFBCFA6-EF0E-14E9-78C8-AD2CED51600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838269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104" name="Text Placeholder 43">
            <a:extLst>
              <a:ext uri="{FF2B5EF4-FFF2-40B4-BE49-F238E27FC236}">
                <a16:creationId xmlns:a16="http://schemas.microsoft.com/office/drawing/2014/main" id="{53C6F9EC-E6CF-A965-494B-0058C33DB543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8644346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A19047-52F6-C4F0-C71F-4B7E775671CA}"/>
              </a:ext>
            </a:extLst>
          </p:cNvPr>
          <p:cNvSpPr txBox="1"/>
          <p:nvPr userDrawn="1"/>
        </p:nvSpPr>
        <p:spPr>
          <a:xfrm>
            <a:off x="-779929" y="22053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b="0" i="0" dirty="0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8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135E3F6-7ADB-4CFB-3CA6-AADF03F9B4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3299" y="425450"/>
            <a:ext cx="6258701" cy="6432550"/>
          </a:xfrm>
          <a:custGeom>
            <a:avLst/>
            <a:gdLst>
              <a:gd name="connsiteX0" fmla="*/ 3209827 w 6258701"/>
              <a:gd name="connsiteY0" fmla="*/ 601667 h 6432550"/>
              <a:gd name="connsiteX1" fmla="*/ 3209827 w 6258701"/>
              <a:gd name="connsiteY1" fmla="*/ 3125019 h 6432550"/>
              <a:gd name="connsiteX2" fmla="*/ 754672 w 6258701"/>
              <a:gd name="connsiteY2" fmla="*/ 3125019 h 6432550"/>
              <a:gd name="connsiteX3" fmla="*/ 6258701 w 6258701"/>
              <a:gd name="connsiteY3" fmla="*/ 0 h 6432550"/>
              <a:gd name="connsiteX4" fmla="*/ 6258701 w 6258701"/>
              <a:gd name="connsiteY4" fmla="*/ 6432550 h 6432550"/>
              <a:gd name="connsiteX5" fmla="*/ 0 w 6258701"/>
              <a:gd name="connsiteY5" fmla="*/ 6432550 h 643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8701" h="6432550">
                <a:moveTo>
                  <a:pt x="3209827" y="601667"/>
                </a:moveTo>
                <a:lnTo>
                  <a:pt x="3209827" y="3125019"/>
                </a:lnTo>
                <a:lnTo>
                  <a:pt x="754672" y="3125019"/>
                </a:lnTo>
                <a:close/>
                <a:moveTo>
                  <a:pt x="6258701" y="0"/>
                </a:moveTo>
                <a:lnTo>
                  <a:pt x="6258701" y="6432550"/>
                </a:lnTo>
                <a:lnTo>
                  <a:pt x="0" y="64325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/>
          <p:nvPr userDrawn="1"/>
        </p:nvCxnSpPr>
        <p:spPr>
          <a:xfrm>
            <a:off x="457200" y="2407927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/>
          <p:nvPr userDrawn="1"/>
        </p:nvCxnSpPr>
        <p:spPr>
          <a:xfrm>
            <a:off x="457200" y="3147218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/>
          <p:nvPr userDrawn="1"/>
        </p:nvCxnSpPr>
        <p:spPr>
          <a:xfrm>
            <a:off x="457200" y="3886509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/>
          <p:nvPr userDrawn="1"/>
        </p:nvCxnSpPr>
        <p:spPr>
          <a:xfrm>
            <a:off x="457200" y="4625800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/>
          <p:nvPr userDrawn="1"/>
        </p:nvCxnSpPr>
        <p:spPr>
          <a:xfrm>
            <a:off x="457200" y="5365091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7920B15-A432-9F6D-93A7-6F3FF50234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03750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398A5D4-07BB-CCA7-31DC-B41F65F8B5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3750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8593B2-21DC-EE94-B070-8EA7B2878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3750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C6C6C090-FC9E-D878-81FE-A36884AD0A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03750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1CE5A4C-CF35-B8B8-0EA8-E209FAC2B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03750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67E9FCC-C817-1131-B956-C4096AD29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3750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156887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/>
          <p:nvPr userDrawn="1"/>
        </p:nvCxnSpPr>
        <p:spPr>
          <a:xfrm>
            <a:off x="457200" y="2407927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/>
          <p:nvPr userDrawn="1"/>
        </p:nvCxnSpPr>
        <p:spPr>
          <a:xfrm>
            <a:off x="457200" y="3147218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/>
          <p:nvPr userDrawn="1"/>
        </p:nvCxnSpPr>
        <p:spPr>
          <a:xfrm>
            <a:off x="457200" y="3886509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/>
          <p:nvPr userDrawn="1"/>
        </p:nvCxnSpPr>
        <p:spPr>
          <a:xfrm>
            <a:off x="457200" y="4625800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/>
          <p:nvPr userDrawn="1"/>
        </p:nvCxnSpPr>
        <p:spPr>
          <a:xfrm>
            <a:off x="457200" y="5365091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7920B15-A432-9F6D-93A7-6F3FF50234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9001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398A5D4-07BB-CCA7-31DC-B41F65F8B5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001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8593B2-21DC-EE94-B070-8EA7B2878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59001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C6C6C090-FC9E-D878-81FE-A36884AD0A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001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1CE5A4C-CF35-B8B8-0EA8-E209FAC2B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001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67E9FCC-C817-1131-B956-C4096AD29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9001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  <p:pic>
        <p:nvPicPr>
          <p:cNvPr id="6" name="Picture 5" descr="A purple triangle on a black background&#10;&#10;AI-generated content may be incorrect.">
            <a:extLst>
              <a:ext uri="{FF2B5EF4-FFF2-40B4-BE49-F238E27FC236}">
                <a16:creationId xmlns:a16="http://schemas.microsoft.com/office/drawing/2014/main" id="{3CC1759A-DA54-B027-6ABC-FDF88732B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842" y="2150154"/>
            <a:ext cx="4598732" cy="47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14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3BA3E5-2BDD-7389-E089-442509A9E9F4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87249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0F73C-EADD-6D42-4C73-19B221901C7B}"/>
              </a:ext>
            </a:extLst>
          </p:cNvPr>
          <p:cNvSpPr/>
          <p:nvPr userDrawn="1"/>
        </p:nvSpPr>
        <p:spPr>
          <a:xfrm>
            <a:off x="7796981" y="6134100"/>
            <a:ext cx="3937819" cy="723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orange circles&#10;&#10;AI-generated content may be incorrect.">
            <a:extLst>
              <a:ext uri="{FF2B5EF4-FFF2-40B4-BE49-F238E27FC236}">
                <a16:creationId xmlns:a16="http://schemas.microsoft.com/office/drawing/2014/main" id="{F3B2A9BE-3665-0E87-905D-5ECA30747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4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CA5720-EDEE-4D78-396A-E7E89774A0AE}"/>
              </a:ext>
            </a:extLst>
          </p:cNvPr>
          <p:cNvCxnSpPr/>
          <p:nvPr userDrawn="1"/>
        </p:nvCxnSpPr>
        <p:spPr>
          <a:xfrm>
            <a:off x="457200" y="2407927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AD6415-420F-B90E-12F2-20131A97D054}"/>
              </a:ext>
            </a:extLst>
          </p:cNvPr>
          <p:cNvCxnSpPr/>
          <p:nvPr userDrawn="1"/>
        </p:nvCxnSpPr>
        <p:spPr>
          <a:xfrm>
            <a:off x="457200" y="3147218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232C35-8150-332D-80EF-D2E9099A29AE}"/>
              </a:ext>
            </a:extLst>
          </p:cNvPr>
          <p:cNvCxnSpPr/>
          <p:nvPr userDrawn="1"/>
        </p:nvCxnSpPr>
        <p:spPr>
          <a:xfrm>
            <a:off x="457200" y="3886509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0C5F57-85D9-BB6E-55D1-6899FBC5A5AE}"/>
              </a:ext>
            </a:extLst>
          </p:cNvPr>
          <p:cNvCxnSpPr/>
          <p:nvPr userDrawn="1"/>
        </p:nvCxnSpPr>
        <p:spPr>
          <a:xfrm>
            <a:off x="457200" y="4625800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1E245F-79CA-ED0B-EB46-A7B149FB012C}"/>
              </a:ext>
            </a:extLst>
          </p:cNvPr>
          <p:cNvCxnSpPr/>
          <p:nvPr userDrawn="1"/>
        </p:nvCxnSpPr>
        <p:spPr>
          <a:xfrm>
            <a:off x="457200" y="5365091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F6B44829-A99F-F89A-07C5-9EC2B5B34F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2E337FA7-F16E-0CC1-4A4A-1596CD190B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0BCCC58-4BA7-BE19-E293-70F6558EA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C3907FDD-26ED-9578-9863-83071C7565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0B4C713-36ED-4E2E-7B31-09DBB6A3EE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BB780D0-DA52-5DB2-55AE-8755B1F9DA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67F3412-E0E3-C428-0936-5E3215A903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9001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BE59E36-BBCA-A797-811E-BA56E1B1E5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001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7A423B8F-F704-AB51-8362-E46111E2D0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59001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7745BCFE-C13F-E4B0-7231-F89ECAB36B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001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BE287599-8B4F-4A1A-A372-3F9A509431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001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ED5FF364-C8B1-C273-6452-1DE591CF0E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9001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528651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B59886-6F61-3054-6716-872E0CD5FABC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87249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3B2A9BE-3665-0E87-905D-5ECA30747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16" r="-1"/>
          <a:stretch>
            <a:fillRect/>
          </a:stretch>
        </p:blipFill>
        <p:spPr>
          <a:xfrm>
            <a:off x="6332172" y="0"/>
            <a:ext cx="58598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2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A28060-311F-0F19-C075-26BB26DBD412}"/>
              </a:ext>
            </a:extLst>
          </p:cNvPr>
          <p:cNvCxnSpPr/>
          <p:nvPr userDrawn="1"/>
        </p:nvCxnSpPr>
        <p:spPr>
          <a:xfrm>
            <a:off x="457200" y="2407927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F7A5FD-391B-FAF5-8634-7D4A4EF1FF0C}"/>
              </a:ext>
            </a:extLst>
          </p:cNvPr>
          <p:cNvCxnSpPr/>
          <p:nvPr userDrawn="1"/>
        </p:nvCxnSpPr>
        <p:spPr>
          <a:xfrm>
            <a:off x="457200" y="3147218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104C82-A50C-3A7B-4295-C77E8A6DAAFE}"/>
              </a:ext>
            </a:extLst>
          </p:cNvPr>
          <p:cNvCxnSpPr/>
          <p:nvPr userDrawn="1"/>
        </p:nvCxnSpPr>
        <p:spPr>
          <a:xfrm>
            <a:off x="457200" y="3886509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514FC2-DB19-33D8-7376-FD15B45C83C2}"/>
              </a:ext>
            </a:extLst>
          </p:cNvPr>
          <p:cNvCxnSpPr/>
          <p:nvPr userDrawn="1"/>
        </p:nvCxnSpPr>
        <p:spPr>
          <a:xfrm>
            <a:off x="457200" y="4625800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D96077-5894-0047-52D8-1C868925AE8A}"/>
              </a:ext>
            </a:extLst>
          </p:cNvPr>
          <p:cNvCxnSpPr/>
          <p:nvPr userDrawn="1"/>
        </p:nvCxnSpPr>
        <p:spPr>
          <a:xfrm>
            <a:off x="457200" y="5365091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07CC9999-DAC6-1D90-0C3B-6DE9CEE7D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F5E04A42-4BCA-53D9-92C5-B5503A7CA3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248CD566-3401-B713-5F98-61BA19171C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65210FE8-6BC0-C6F2-E2D5-221528681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0E9F8986-8044-DC60-9B00-AF87A60351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DE3440B3-6922-2B2E-AC4D-363FFFFD1A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D6189325-4CAF-FAEB-2CAE-5EB14D058D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9001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41891E7C-C844-AC15-AE5B-F1D8E11273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001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ED350919-E7AF-BEE0-8552-9937DF5532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59001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24F48E03-36F9-1D8D-0B95-6E1F72333E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001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8BFF188F-3193-E1B4-24FA-49C5C75889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001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131C1C6-5462-29FF-0A5D-3102352763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9001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1335023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Take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68E882FF-A290-F425-61D0-1EED839DD8E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425450"/>
            <a:ext cx="6126163" cy="6143625"/>
          </a:xfrm>
          <a:custGeom>
            <a:avLst/>
            <a:gdLst>
              <a:gd name="connsiteX0" fmla="*/ 2309 w 6126163"/>
              <a:gd name="connsiteY0" fmla="*/ 3074033 h 6143625"/>
              <a:gd name="connsiteX1" fmla="*/ 3063275 w 6126163"/>
              <a:gd name="connsiteY1" fmla="*/ 3083600 h 6143625"/>
              <a:gd name="connsiteX2" fmla="*/ 3072804 w 6126163"/>
              <a:gd name="connsiteY2" fmla="*/ 6143625 h 6143625"/>
              <a:gd name="connsiteX3" fmla="*/ 3072224 w 6126163"/>
              <a:gd name="connsiteY3" fmla="*/ 6143625 h 6143625"/>
              <a:gd name="connsiteX4" fmla="*/ 0 w 6126163"/>
              <a:gd name="connsiteY4" fmla="*/ 0 h 6143625"/>
              <a:gd name="connsiteX5" fmla="*/ 2015844 w 6126163"/>
              <a:gd name="connsiteY5" fmla="*/ 0 h 6143625"/>
              <a:gd name="connsiteX6" fmla="*/ 6107184 w 6126163"/>
              <a:gd name="connsiteY6" fmla="*/ 12735 h 6143625"/>
              <a:gd name="connsiteX7" fmla="*/ 6126163 w 6126163"/>
              <a:gd name="connsiteY7" fmla="*/ 6105663 h 6143625"/>
              <a:gd name="connsiteX8" fmla="*/ 6126163 w 6126163"/>
              <a:gd name="connsiteY8" fmla="*/ 6143625 h 6143625"/>
              <a:gd name="connsiteX9" fmla="*/ 6125699 w 6126163"/>
              <a:gd name="connsiteY9" fmla="*/ 6143625 h 6143625"/>
              <a:gd name="connsiteX10" fmla="*/ 0 w 6126163"/>
              <a:gd name="connsiteY10" fmla="*/ 17926 h 614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6163" h="6143625">
                <a:moveTo>
                  <a:pt x="2309" y="3074033"/>
                </a:moveTo>
                <a:lnTo>
                  <a:pt x="3063275" y="3083600"/>
                </a:lnTo>
                <a:lnTo>
                  <a:pt x="3072804" y="6143625"/>
                </a:lnTo>
                <a:lnTo>
                  <a:pt x="3072224" y="6143625"/>
                </a:lnTo>
                <a:close/>
                <a:moveTo>
                  <a:pt x="0" y="0"/>
                </a:moveTo>
                <a:lnTo>
                  <a:pt x="2015844" y="0"/>
                </a:lnTo>
                <a:lnTo>
                  <a:pt x="6107184" y="12735"/>
                </a:lnTo>
                <a:lnTo>
                  <a:pt x="6126163" y="6105663"/>
                </a:lnTo>
                <a:lnTo>
                  <a:pt x="6126163" y="6143625"/>
                </a:lnTo>
                <a:lnTo>
                  <a:pt x="6125699" y="6143625"/>
                </a:lnTo>
                <a:lnTo>
                  <a:pt x="0" y="179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50" y="425722"/>
            <a:ext cx="5076545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8252" y="931893"/>
            <a:ext cx="5076548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>
            <a:cxnSpLocks/>
          </p:cNvCxnSpPr>
          <p:nvPr userDrawn="1"/>
        </p:nvCxnSpPr>
        <p:spPr>
          <a:xfrm>
            <a:off x="6658251" y="2407927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>
            <a:cxnSpLocks/>
          </p:cNvCxnSpPr>
          <p:nvPr userDrawn="1"/>
        </p:nvCxnSpPr>
        <p:spPr>
          <a:xfrm>
            <a:off x="6658251" y="3147218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>
            <a:cxnSpLocks/>
          </p:cNvCxnSpPr>
          <p:nvPr userDrawn="1"/>
        </p:nvCxnSpPr>
        <p:spPr>
          <a:xfrm>
            <a:off x="6658251" y="3886509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>
            <a:cxnSpLocks/>
          </p:cNvCxnSpPr>
          <p:nvPr userDrawn="1"/>
        </p:nvCxnSpPr>
        <p:spPr>
          <a:xfrm>
            <a:off x="6658251" y="4625800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>
            <a:cxnSpLocks/>
          </p:cNvCxnSpPr>
          <p:nvPr userDrawn="1"/>
        </p:nvCxnSpPr>
        <p:spPr>
          <a:xfrm>
            <a:off x="6658251" y="5365091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8252" y="188854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#1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8252" y="262783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#2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8252" y="336712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#3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8252" y="410641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#4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8252" y="484570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#5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8252" y="558499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B72034-9D6D-F8D2-0E84-E4E9BE397CE3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920455-41DB-BAC9-0B56-737B199D3F36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62958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Viole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5173EE-2C1F-1F11-F313-6C0328C40F35}"/>
              </a:ext>
            </a:extLst>
          </p:cNvPr>
          <p:cNvSpPr/>
          <p:nvPr userDrawn="1"/>
        </p:nvSpPr>
        <p:spPr>
          <a:xfrm>
            <a:off x="0" y="0"/>
            <a:ext cx="10755086" cy="5689600"/>
          </a:xfrm>
          <a:prstGeom prst="rect">
            <a:avLst/>
          </a:prstGeom>
          <a:gradFill flip="none" rotWithShape="1">
            <a:gsLst>
              <a:gs pos="0">
                <a:srgbClr val="100522">
                  <a:alpha val="90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/>
          <a:p>
            <a:pPr lv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6D46E-539F-5571-FB0C-A7BA6D6FF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A005C3D-349B-8C11-2AAB-216592AA788F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4911964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16DE058-3E4F-E216-44C8-973BC188425B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2965928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F283262-D01D-D3E9-6074-2699C440BE54}"/>
              </a:ext>
            </a:extLst>
          </p:cNvPr>
          <p:cNvSpPr>
            <a:spLocks noChangeAspect="1"/>
          </p:cNvSpPr>
          <p:nvPr userDrawn="1"/>
        </p:nvSpPr>
        <p:spPr>
          <a:xfrm>
            <a:off x="8305800" y="5689598"/>
            <a:ext cx="1943100" cy="1168402"/>
          </a:xfrm>
          <a:custGeom>
            <a:avLst/>
            <a:gdLst>
              <a:gd name="connsiteX0" fmla="*/ 1166639 w 1943100"/>
              <a:gd name="connsiteY0" fmla="*/ 0 h 1168402"/>
              <a:gd name="connsiteX1" fmla="*/ 1943100 w 1943100"/>
              <a:gd name="connsiteY1" fmla="*/ 0 h 1168402"/>
              <a:gd name="connsiteX2" fmla="*/ 1943100 w 1943100"/>
              <a:gd name="connsiteY2" fmla="*/ 1168402 h 1168402"/>
              <a:gd name="connsiteX3" fmla="*/ 0 w 1943100"/>
              <a:gd name="connsiteY3" fmla="*/ 1168402 h 116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168402">
                <a:moveTo>
                  <a:pt x="1166639" y="0"/>
                </a:moveTo>
                <a:lnTo>
                  <a:pt x="1943100" y="0"/>
                </a:lnTo>
                <a:lnTo>
                  <a:pt x="1943100" y="1168402"/>
                </a:lnTo>
                <a:lnTo>
                  <a:pt x="0" y="11684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7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38800" cy="2468881"/>
          </a:xfrm>
        </p:spPr>
        <p:txBody>
          <a:bodyPr wrap="square"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38800" cy="307777"/>
          </a:xfr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rgbClr val="B465FF"/>
          </a:solidFill>
        </p:spPr>
        <p:txBody>
          <a:bodyPr anchor="ctr"/>
          <a:lstStyle>
            <a:lvl1pPr algn="ctr">
              <a:defRPr sz="1800" b="0" i="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3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594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1A04B-A07D-BDA2-A136-5BB150A49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177790" cy="44319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E37D20-8729-FD66-D338-A5F74FA305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7670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148F6C-143E-D8D9-CE19-0F4F8F59D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3446" y="4876275"/>
            <a:ext cx="2880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9EB8CF9-8D5C-D723-5C16-44F002DCA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3446" y="5587633"/>
            <a:ext cx="2880360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150904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FA7DF4-D12F-7D6B-CB88-FB5E8EFB6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177790" cy="44319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E37D20-8729-FD66-D338-A5F74FA305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73535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148F6C-143E-D8D9-CE19-0F4F8F59D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3535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9EB8CF9-8D5C-D723-5C16-44F002DCA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3535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42E4968-039F-D26D-FFBB-6F5D0FBE63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41569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46ABCC3-2680-F3CF-37A2-97DEBB0007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1569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FF9D10-5207-A671-40A7-407BE31711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569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307885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FA7DF4-D12F-7D6B-CB88-FB5E8EFB6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177790" cy="44319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E37D20-8729-FD66-D338-A5F74FA305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518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148F6C-143E-D8D9-CE19-0F4F8F59D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9518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9EB8CF9-8D5C-D723-5C16-44F002DCA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9518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42E4968-039F-D26D-FFBB-6F5D0FBE63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07552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46ABCC3-2680-F3CF-37A2-97DEBB0007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7552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FF9D10-5207-A671-40A7-407BE31711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7552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5373EEE4-7C3C-1422-FAEC-54BA644BC4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75586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71F78AE-FBC4-153E-A5ED-544CA0EC94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5586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E277A08-EEBC-F69A-D0CE-BEAEC9A923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5586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3839791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60D47-3E3E-4462-3A38-8B44F2114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15000">
                <a:schemeClr val="accent1">
                  <a:alpha val="85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05AF1B-F9D2-8009-C5DF-9DEB5E7C260F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41902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AE9D9E-F2F9-E633-29FA-AE42D05CA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8000">
                <a:schemeClr val="accent3">
                  <a:alpha val="75000"/>
                </a:schemeClr>
              </a:gs>
              <a:gs pos="87000">
                <a:schemeClr val="accent3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53C68-7D3C-46FE-9864-B0ADD1848AA8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93077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EB908-B255-EDAB-42A5-FEA3BDC94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alpha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486A4-E382-C73E-8369-1B8F70A10B09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2640999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1788A-B2A5-929D-21EA-5EBBE35C5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948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A7AFD-E721-FD99-448F-A0D733F514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119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D80D0-24AE-78CD-B96F-57B93FA35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270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8455-E8ED-F954-3039-C82F051F1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0D9D3-EF54-5EFD-8C3E-B5BF2CA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565"/>
            <a:ext cx="5129561" cy="76287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7885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Aqu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2DCAB1-F97C-7F99-E595-0F2E619F2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086639-7689-B089-8672-4A408FE89E89}"/>
              </a:ext>
            </a:extLst>
          </p:cNvPr>
          <p:cNvSpPr/>
          <p:nvPr userDrawn="1"/>
        </p:nvSpPr>
        <p:spPr>
          <a:xfrm>
            <a:off x="0" y="0"/>
            <a:ext cx="10755086" cy="5689600"/>
          </a:xfrm>
          <a:prstGeom prst="rect">
            <a:avLst/>
          </a:prstGeom>
          <a:gradFill flip="none" rotWithShape="1">
            <a:gsLst>
              <a:gs pos="9000">
                <a:srgbClr val="030D19">
                  <a:alpha val="85000"/>
                </a:srgbClr>
              </a:gs>
              <a:gs pos="77000">
                <a:srgbClr val="02304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9897D66-BD4E-920E-93E8-4AAD159D34B5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4911964"/>
            <a:ext cx="1943100" cy="194603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AA94D99-C7DD-F72B-CB07-490C9D048581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2965928"/>
            <a:ext cx="1943100" cy="194603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3C4720-4688-3E15-B860-BE33211F1020}"/>
              </a:ext>
            </a:extLst>
          </p:cNvPr>
          <p:cNvSpPr>
            <a:spLocks noChangeAspect="1"/>
          </p:cNvSpPr>
          <p:nvPr userDrawn="1"/>
        </p:nvSpPr>
        <p:spPr>
          <a:xfrm>
            <a:off x="8305800" y="5689598"/>
            <a:ext cx="1943100" cy="1168402"/>
          </a:xfrm>
          <a:custGeom>
            <a:avLst/>
            <a:gdLst>
              <a:gd name="connsiteX0" fmla="*/ 1166639 w 1943100"/>
              <a:gd name="connsiteY0" fmla="*/ 0 h 1168402"/>
              <a:gd name="connsiteX1" fmla="*/ 1943100 w 1943100"/>
              <a:gd name="connsiteY1" fmla="*/ 0 h 1168402"/>
              <a:gd name="connsiteX2" fmla="*/ 1943100 w 1943100"/>
              <a:gd name="connsiteY2" fmla="*/ 1168402 h 1168402"/>
              <a:gd name="connsiteX3" fmla="*/ 0 w 1943100"/>
              <a:gd name="connsiteY3" fmla="*/ 1168402 h 116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168402">
                <a:moveTo>
                  <a:pt x="1166639" y="0"/>
                </a:moveTo>
                <a:lnTo>
                  <a:pt x="1943100" y="0"/>
                </a:lnTo>
                <a:lnTo>
                  <a:pt x="1943100" y="1168402"/>
                </a:lnTo>
                <a:lnTo>
                  <a:pt x="0" y="116840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4184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41848" cy="246888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41848" cy="307777"/>
          </a:xfrm>
        </p:spPr>
        <p:txBody>
          <a:bodyPr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800" b="0" i="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76315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Aqu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8455-E8ED-F954-3039-C82F051F1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0D9D3-EF54-5EFD-8C3E-B5BF2CA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565"/>
            <a:ext cx="5129561" cy="76287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4460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Tanger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8455-E8ED-F954-3039-C82F051F1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0D9D3-EF54-5EFD-8C3E-B5BF2CA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565"/>
            <a:ext cx="5129561" cy="76287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065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5C85AEE-7248-B509-F1B6-9DAF61BB0C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09D9E-86EB-1F2E-FFDE-D9B1C06662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BD336-A00C-63D4-7AD2-BE02822948A6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06190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2A35B7-94D1-4B03-4562-E075EFF894AF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ABEDF-436F-F059-3F41-6C4F10703639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83833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5C85AEE-7248-B509-F1B6-9DAF61BB0C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09D9E-86EB-1F2E-FFDE-D9B1C06662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BD336-A00C-63D4-7AD2-BE02822948A6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06190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A5BBC1F-1597-0B3C-6711-3F2B79FE817A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338EA-5F3F-9D00-9888-9760151E9D26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1708986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onso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FA7DF4-D12F-7D6B-CB88-FB5E8EFB6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61557"/>
            <a:ext cx="11309839" cy="443198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10D226-4EBF-1D51-5A77-3A1378BB28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AD9AFB2-7F98-1801-E728-7B27B74A5A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29977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2681A554-4191-EB02-691C-522CF7F10D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02754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7056E15E-6F61-D74C-2B0D-B46E63C66C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75530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2B4358-8D60-E111-CD1B-560150A1D600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EFDC33-267E-AE23-F733-A59F3E653919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FC9F87-2172-71AD-76EF-51D52DF612E9}"/>
              </a:ext>
            </a:extLst>
          </p:cNvPr>
          <p:cNvCxnSpPr>
            <a:cxnSpLocks/>
          </p:cNvCxnSpPr>
          <p:nvPr userDrawn="1"/>
        </p:nvCxnSpPr>
        <p:spPr>
          <a:xfrm>
            <a:off x="457200" y="2602849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758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onso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B70B98-EED2-09D1-D595-36A70AA5D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400000"/>
                    </a14:imgEffect>
                    <a14:imgEffect>
                      <a14:brightnessContrast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2B4358-8D60-E111-CD1B-560150A1D600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EFDC33-267E-AE23-F733-A59F3E653919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A04799-703C-B4C0-C76B-46108C88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61557"/>
            <a:ext cx="11309839" cy="443198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B628B207-3A05-DB4C-B75A-FEB9E83498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EA22AFEB-ED09-9152-8D1B-0403C8071D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29977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B7740C2-62C9-8437-47D9-1E78C534FC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02754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E47B03FF-58C3-7BA5-9EEE-B1EEAAF321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43291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9CB378-13ED-48CD-8935-D1B135C27F04}"/>
              </a:ext>
            </a:extLst>
          </p:cNvPr>
          <p:cNvCxnSpPr>
            <a:cxnSpLocks/>
          </p:cNvCxnSpPr>
          <p:nvPr userDrawn="1"/>
        </p:nvCxnSpPr>
        <p:spPr>
          <a:xfrm>
            <a:off x="457200" y="2602849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95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396240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302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396240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8D53C-14DE-3C9F-479B-32AC87AA70A8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6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D74255-4A97-1F13-DB49-8DE570AE852B}"/>
              </a:ext>
            </a:extLst>
          </p:cNvPr>
          <p:cNvSpPr/>
          <p:nvPr userDrawn="1"/>
        </p:nvSpPr>
        <p:spPr>
          <a:xfrm>
            <a:off x="0" y="0"/>
            <a:ext cx="344658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2B13649-5D73-9670-2ED3-E4B03A7790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46585" cy="6858000"/>
          </a:xfrm>
          <a:custGeom>
            <a:avLst/>
            <a:gdLst>
              <a:gd name="connsiteX0" fmla="*/ 3443129 w 3446339"/>
              <a:gd name="connsiteY0" fmla="*/ 3387747 h 6858000"/>
              <a:gd name="connsiteX1" fmla="*/ 3432760 w 3446339"/>
              <a:gd name="connsiteY1" fmla="*/ 6847591 h 6858000"/>
              <a:gd name="connsiteX2" fmla="*/ 3436214 w 3446339"/>
              <a:gd name="connsiteY2" fmla="*/ 6847591 h 6858000"/>
              <a:gd name="connsiteX3" fmla="*/ 0 w 3446339"/>
              <a:gd name="connsiteY3" fmla="*/ 6858000 h 6858000"/>
              <a:gd name="connsiteX4" fmla="*/ 3364643 w 3446339"/>
              <a:gd name="connsiteY4" fmla="*/ 0 h 6858000"/>
              <a:gd name="connsiteX5" fmla="*/ 3446339 w 3446339"/>
              <a:gd name="connsiteY5" fmla="*/ 0 h 6858000"/>
              <a:gd name="connsiteX6" fmla="*/ 3436214 w 3446339"/>
              <a:gd name="connsiteY6" fmla="*/ 3377338 h 6858000"/>
              <a:gd name="connsiteX7" fmla="*/ 0 w 3446339"/>
              <a:gd name="connsiteY7" fmla="*/ 33877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6339" h="6858000">
                <a:moveTo>
                  <a:pt x="3443129" y="3387747"/>
                </a:moveTo>
                <a:lnTo>
                  <a:pt x="3432760" y="6847591"/>
                </a:lnTo>
                <a:lnTo>
                  <a:pt x="3436214" y="6847591"/>
                </a:lnTo>
                <a:lnTo>
                  <a:pt x="0" y="6858000"/>
                </a:lnTo>
                <a:close/>
                <a:moveTo>
                  <a:pt x="3364643" y="0"/>
                </a:moveTo>
                <a:lnTo>
                  <a:pt x="3446339" y="0"/>
                </a:lnTo>
                <a:lnTo>
                  <a:pt x="3436214" y="3377338"/>
                </a:lnTo>
                <a:lnTo>
                  <a:pt x="0" y="33877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68616" y="2215662"/>
            <a:ext cx="3786553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618" y="931893"/>
            <a:ext cx="7866190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616" y="425722"/>
            <a:ext cx="7866184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8249" y="2215662"/>
            <a:ext cx="3786552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B3615D5-57E9-2865-8EC4-360284251DF7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3396437"/>
            <a:ext cx="1723292" cy="172589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15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C8EAC2-37C4-D57B-7536-AABCFC3A6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FB814C-C73A-079F-BCEE-60434D05922A}"/>
              </a:ext>
            </a:extLst>
          </p:cNvPr>
          <p:cNvSpPr/>
          <p:nvPr userDrawn="1"/>
        </p:nvSpPr>
        <p:spPr>
          <a:xfrm>
            <a:off x="0" y="0"/>
            <a:ext cx="11734800" cy="5689600"/>
          </a:xfrm>
          <a:prstGeom prst="rect">
            <a:avLst/>
          </a:prstGeom>
          <a:gradFill flip="none" rotWithShape="1">
            <a:gsLst>
              <a:gs pos="0">
                <a:srgbClr val="1A0503">
                  <a:alpha val="84706"/>
                </a:srgbClr>
              </a:gs>
              <a:gs pos="43000">
                <a:srgbClr val="451409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90D862-EF6C-FD92-53A9-24CBF824B965}"/>
              </a:ext>
            </a:extLst>
          </p:cNvPr>
          <p:cNvSpPr/>
          <p:nvPr userDrawn="1"/>
        </p:nvSpPr>
        <p:spPr>
          <a:xfrm>
            <a:off x="10109199" y="3980542"/>
            <a:ext cx="2082801" cy="2293258"/>
          </a:xfrm>
          <a:custGeom>
            <a:avLst/>
            <a:gdLst>
              <a:gd name="connsiteX0" fmla="*/ 1146629 w 2082801"/>
              <a:gd name="connsiteY0" fmla="*/ 0 h 2293258"/>
              <a:gd name="connsiteX1" fmla="*/ 2031424 w 2082801"/>
              <a:gd name="connsiteY1" fmla="*/ 417267 h 2293258"/>
              <a:gd name="connsiteX2" fmla="*/ 2082801 w 2082801"/>
              <a:gd name="connsiteY2" fmla="*/ 485972 h 2293258"/>
              <a:gd name="connsiteX3" fmla="*/ 2082801 w 2082801"/>
              <a:gd name="connsiteY3" fmla="*/ 1807286 h 2293258"/>
              <a:gd name="connsiteX4" fmla="*/ 2031424 w 2082801"/>
              <a:gd name="connsiteY4" fmla="*/ 1875992 h 2293258"/>
              <a:gd name="connsiteX5" fmla="*/ 1146629 w 2082801"/>
              <a:gd name="connsiteY5" fmla="*/ 2293258 h 2293258"/>
              <a:gd name="connsiteX6" fmla="*/ 0 w 2082801"/>
              <a:gd name="connsiteY6" fmla="*/ 1146629 h 2293258"/>
              <a:gd name="connsiteX7" fmla="*/ 1146629 w 2082801"/>
              <a:gd name="connsiteY7" fmla="*/ 0 h 229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801" h="2293258">
                <a:moveTo>
                  <a:pt x="1146629" y="0"/>
                </a:moveTo>
                <a:cubicBezTo>
                  <a:pt x="1502841" y="0"/>
                  <a:pt x="1821115" y="162432"/>
                  <a:pt x="2031424" y="417267"/>
                </a:cubicBezTo>
                <a:lnTo>
                  <a:pt x="2082801" y="485972"/>
                </a:lnTo>
                <a:lnTo>
                  <a:pt x="2082801" y="1807286"/>
                </a:lnTo>
                <a:lnTo>
                  <a:pt x="2031424" y="1875992"/>
                </a:lnTo>
                <a:cubicBezTo>
                  <a:pt x="1821115" y="2130827"/>
                  <a:pt x="1502841" y="2293258"/>
                  <a:pt x="1146629" y="2293258"/>
                </a:cubicBezTo>
                <a:cubicBezTo>
                  <a:pt x="513363" y="2293258"/>
                  <a:pt x="0" y="1779895"/>
                  <a:pt x="0" y="1146629"/>
                </a:cubicBezTo>
                <a:cubicBezTo>
                  <a:pt x="0" y="513363"/>
                  <a:pt x="513363" y="0"/>
                  <a:pt x="1146629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4184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41848" cy="246888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41848" cy="307777"/>
          </a:xfrm>
        </p:spPr>
        <p:txBody>
          <a:bodyPr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/>
          <a:lstStyle>
            <a:lvl1pPr algn="ctr">
              <a:defRPr sz="1800" b="0" i="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A6B7C6-C347-2151-8674-424942CE3C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940" y="3980542"/>
            <a:ext cx="2291564" cy="22915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EE32B6-2934-281C-C1DD-6B6B8615B9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5940" y="6273800"/>
            <a:ext cx="2291564" cy="584200"/>
          </a:xfrm>
          <a:custGeom>
            <a:avLst/>
            <a:gdLst>
              <a:gd name="connsiteX0" fmla="*/ 0 w 2291564"/>
              <a:gd name="connsiteY0" fmla="*/ 0 h 584200"/>
              <a:gd name="connsiteX1" fmla="*/ 2291564 w 2291564"/>
              <a:gd name="connsiteY1" fmla="*/ 0 h 584200"/>
              <a:gd name="connsiteX2" fmla="*/ 2291564 w 2291564"/>
              <a:gd name="connsiteY2" fmla="*/ 584200 h 584200"/>
              <a:gd name="connsiteX3" fmla="*/ 0 w 2291564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564" h="584200">
                <a:moveTo>
                  <a:pt x="0" y="0"/>
                </a:moveTo>
                <a:lnTo>
                  <a:pt x="2291564" y="0"/>
                </a:lnTo>
                <a:lnTo>
                  <a:pt x="2291564" y="584200"/>
                </a:lnTo>
                <a:lnTo>
                  <a:pt x="0" y="58420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A37D4E-23E3-DA3D-888C-E82A7C7E85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62328" y="6273800"/>
            <a:ext cx="1929672" cy="584200"/>
          </a:xfrm>
          <a:custGeom>
            <a:avLst/>
            <a:gdLst>
              <a:gd name="connsiteX0" fmla="*/ 0 w 1929672"/>
              <a:gd name="connsiteY0" fmla="*/ 0 h 584200"/>
              <a:gd name="connsiteX1" fmla="*/ 1929672 w 1929672"/>
              <a:gd name="connsiteY1" fmla="*/ 0 h 584200"/>
              <a:gd name="connsiteX2" fmla="*/ 1929672 w 1929672"/>
              <a:gd name="connsiteY2" fmla="*/ 584200 h 584200"/>
              <a:gd name="connsiteX3" fmla="*/ 0 w 1929672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72" h="584200">
                <a:moveTo>
                  <a:pt x="0" y="0"/>
                </a:moveTo>
                <a:lnTo>
                  <a:pt x="1929672" y="0"/>
                </a:lnTo>
                <a:lnTo>
                  <a:pt x="1929672" y="584200"/>
                </a:lnTo>
                <a:lnTo>
                  <a:pt x="0" y="584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5967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B0DFBDE5-A608-9F43-66D1-0D1AB2090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5447" y="0"/>
            <a:ext cx="3786553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1" y="2215662"/>
            <a:ext cx="3546088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931893"/>
            <a:ext cx="7417271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7417266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8377" y="2215662"/>
            <a:ext cx="3546089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C995AB-A707-3F1F-1571-7CCE325F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5763021"/>
            <a:ext cx="7417266" cy="365125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EB94B-6B3B-5254-F495-63A81892A659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FDB36-67E0-E4A7-8581-63C052444CEA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109505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B0DFBDE5-A608-9F43-66D1-0D1AB2090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68616" y="2215662"/>
            <a:ext cx="3786553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618" y="931893"/>
            <a:ext cx="7866190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616" y="425722"/>
            <a:ext cx="7866184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8249" y="2215662"/>
            <a:ext cx="3786552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3514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+ Image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0296B9-629E-1753-4D97-3E61005E9C87}"/>
              </a:ext>
            </a:extLst>
          </p:cNvPr>
          <p:cNvSpPr/>
          <p:nvPr userDrawn="1"/>
        </p:nvSpPr>
        <p:spPr>
          <a:xfrm>
            <a:off x="8405441" y="0"/>
            <a:ext cx="378655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50CD3A1-8D34-19F3-60B3-1995D0F118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9768" y="0"/>
            <a:ext cx="3786558" cy="6858000"/>
          </a:xfrm>
          <a:custGeom>
            <a:avLst/>
            <a:gdLst>
              <a:gd name="connsiteX0" fmla="*/ 3783032 w 3784531"/>
              <a:gd name="connsiteY0" fmla="*/ 3045438 h 6858000"/>
              <a:gd name="connsiteX1" fmla="*/ 3771639 w 3784531"/>
              <a:gd name="connsiteY1" fmla="*/ 6846564 h 6858000"/>
              <a:gd name="connsiteX2" fmla="*/ 3775435 w 3784531"/>
              <a:gd name="connsiteY2" fmla="*/ 6846564 h 6858000"/>
              <a:gd name="connsiteX3" fmla="*/ 0 w 3784531"/>
              <a:gd name="connsiteY3" fmla="*/ 6858000 h 6858000"/>
              <a:gd name="connsiteX4" fmla="*/ 3024885 w 3784531"/>
              <a:gd name="connsiteY4" fmla="*/ 0 h 6858000"/>
              <a:gd name="connsiteX5" fmla="*/ 3784531 w 3784531"/>
              <a:gd name="connsiteY5" fmla="*/ 0 h 6858000"/>
              <a:gd name="connsiteX6" fmla="*/ 3775435 w 3784531"/>
              <a:gd name="connsiteY6" fmla="*/ 3034003 h 6858000"/>
              <a:gd name="connsiteX7" fmla="*/ 0 w 3784531"/>
              <a:gd name="connsiteY7" fmla="*/ 3045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4531" h="6858000">
                <a:moveTo>
                  <a:pt x="3783032" y="3045438"/>
                </a:moveTo>
                <a:lnTo>
                  <a:pt x="3771639" y="6846564"/>
                </a:lnTo>
                <a:lnTo>
                  <a:pt x="3775435" y="6846564"/>
                </a:lnTo>
                <a:lnTo>
                  <a:pt x="0" y="6858000"/>
                </a:lnTo>
                <a:close/>
                <a:moveTo>
                  <a:pt x="3024885" y="0"/>
                </a:moveTo>
                <a:lnTo>
                  <a:pt x="3784531" y="0"/>
                </a:lnTo>
                <a:lnTo>
                  <a:pt x="3775435" y="3034003"/>
                </a:lnTo>
                <a:lnTo>
                  <a:pt x="0" y="30454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1" y="2215662"/>
            <a:ext cx="3546088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931893"/>
            <a:ext cx="7417271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7417266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EEDACE-8747-D12E-13A0-0479273CA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8377" y="2215662"/>
            <a:ext cx="3546089" cy="3423140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C995AB-A707-3F1F-1571-7CCE325F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5763021"/>
            <a:ext cx="7417266" cy="365125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EB94B-6B3B-5254-F495-63A81892A659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FDB36-67E0-E4A7-8581-63C052444CEA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12" name="Isosceles Triangle 18">
            <a:extLst>
              <a:ext uri="{FF2B5EF4-FFF2-40B4-BE49-F238E27FC236}">
                <a16:creationId xmlns:a16="http://schemas.microsoft.com/office/drawing/2014/main" id="{47CED13D-4AEE-2838-9B7F-13A6B5186158}"/>
              </a:ext>
            </a:extLst>
          </p:cNvPr>
          <p:cNvSpPr>
            <a:spLocks noChangeAspect="1"/>
          </p:cNvSpPr>
          <p:nvPr userDrawn="1"/>
        </p:nvSpPr>
        <p:spPr>
          <a:xfrm>
            <a:off x="8403414" y="3047068"/>
            <a:ext cx="1890066" cy="1892922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30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36443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338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2026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2FA39F6-1976-CEEE-B4F9-8167C9491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6853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050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3546088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6966" y="1676402"/>
            <a:ext cx="7017834" cy="1033344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BDB7828-660B-70A4-B4FD-BDF8D2065F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966" y="3137211"/>
            <a:ext cx="7017834" cy="1033344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5A20BB9-E684-F264-28D4-54A4A84AB2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6966" y="4598021"/>
            <a:ext cx="7017834" cy="1033344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418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Graph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655627-4388-455F-E29A-2B0B7064A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6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4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644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ulmn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D0074DB-0860-AD97-051E-5A0004165AA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199" y="1676400"/>
            <a:ext cx="5509491" cy="39576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059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7864-D60D-92DE-CD25-C74F47D9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C1653-1819-12F2-2214-BF7ABB6F8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31B5F8-71BE-98A0-5EC9-F6679AD1EE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B740EC06-4DAD-A7AE-BF63-34B6CFB5AF8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7200" y="1676399"/>
            <a:ext cx="11277600" cy="3940629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3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ssion 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EC3DFB-4D75-28AB-2549-F9A4DB642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7927128-8048-8223-563D-0F4A7F0E9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0">
                <a:srgbClr val="1A0503">
                  <a:alpha val="93000"/>
                </a:srgbClr>
              </a:gs>
              <a:gs pos="100000">
                <a:schemeClr val="accent5">
                  <a:alpha val="0"/>
                </a:schemeClr>
              </a:gs>
              <a:gs pos="49000">
                <a:srgbClr val="451409">
                  <a:alpha val="4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0" i="0" dirty="0">
                <a:noFill/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ctr" defTabSz="457200"/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1B6EA7BF-23B6-966D-A023-950951AF59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2023110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Date/Time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164A2E-B493-6335-408A-DF17C753BD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5547"/>
            <a:ext cx="6839712" cy="1806905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session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F9E155-7207-4B3E-8FA0-160A9059E5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227385"/>
            <a:ext cx="6839712" cy="492443"/>
          </a:xfrm>
        </p:spPr>
        <p:txBody>
          <a:bodyPr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501DE23-D82B-1C22-3EAD-CBCC677D3E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5825490"/>
            <a:ext cx="6839712" cy="308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FA7552-6294-D23C-FD6F-ACB14BBC95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54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339A-3D1F-9274-71F0-6C221FEE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062654" cy="443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B7358-C276-6E04-BD72-56C0F2AB5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FFECF0A7-494E-D0F1-3A7F-34E94DC96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Isosceles Triangle 18">
            <a:extLst>
              <a:ext uri="{FF2B5EF4-FFF2-40B4-BE49-F238E27FC236}">
                <a16:creationId xmlns:a16="http://schemas.microsoft.com/office/drawing/2014/main" id="{013EB07F-41B0-6CE6-B2CD-9E951A78FA9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880009" y="-4010"/>
            <a:ext cx="5307980" cy="5316001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F2C692-3532-599D-4F09-E42CBD7BC2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5999" y="1"/>
            <a:ext cx="5316001" cy="5307980"/>
          </a:xfrm>
          <a:custGeom>
            <a:avLst/>
            <a:gdLst>
              <a:gd name="connsiteX0" fmla="*/ 0 w 5316001"/>
              <a:gd name="connsiteY0" fmla="*/ 0 h 5307980"/>
              <a:gd name="connsiteX1" fmla="*/ 5316001 w 5316001"/>
              <a:gd name="connsiteY1" fmla="*/ 0 h 5307980"/>
              <a:gd name="connsiteX2" fmla="*/ 5316001 w 5316001"/>
              <a:gd name="connsiteY2" fmla="*/ 5307980 h 530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6001" h="5307980">
                <a:moveTo>
                  <a:pt x="0" y="0"/>
                </a:moveTo>
                <a:lnTo>
                  <a:pt x="5316001" y="0"/>
                </a:lnTo>
                <a:lnTo>
                  <a:pt x="5316001" y="53079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6DCB147-2B7C-06C5-009A-EA473F11B8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676402"/>
            <a:ext cx="5062654" cy="3631579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7772-0D2C-C1E9-4EA7-BC50C3C447E6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8375E-E748-A083-2E63-E484CD5CEE1F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3928647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3: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2E82C8-3326-2B81-C499-26B80352CEF4}"/>
              </a:ext>
            </a:extLst>
          </p:cNvPr>
          <p:cNvSpPr/>
          <p:nvPr userDrawn="1"/>
        </p:nvSpPr>
        <p:spPr>
          <a:xfrm>
            <a:off x="4556758" y="0"/>
            <a:ext cx="763524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339A-3D1F-9274-71F0-6C221FEE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3429000" cy="443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B7358-C276-6E04-BD72-56C0F2AB5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urple and black geometrical background&#10;&#10;AI-generated content may be incorrect.">
            <a:extLst>
              <a:ext uri="{FF2B5EF4-FFF2-40B4-BE49-F238E27FC236}">
                <a16:creationId xmlns:a16="http://schemas.microsoft.com/office/drawing/2014/main" id="{FFECF0A7-494E-D0F1-3A7F-34E94DC96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6760" y="0"/>
            <a:ext cx="7635240" cy="6858000"/>
          </a:xfrm>
          <a:prstGeom prst="rect">
            <a:avLst/>
          </a:prstGeom>
        </p:spPr>
      </p:pic>
      <p:sp>
        <p:nvSpPr>
          <p:cNvPr id="8" name="Isosceles Triangle 18">
            <a:extLst>
              <a:ext uri="{FF2B5EF4-FFF2-40B4-BE49-F238E27FC236}">
                <a16:creationId xmlns:a16="http://schemas.microsoft.com/office/drawing/2014/main" id="{013EB07F-41B0-6CE6-B2CD-9E951A78FA9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237656" y="-4496"/>
            <a:ext cx="5949849" cy="5958840"/>
          </a:xfrm>
          <a:prstGeom prst="triangle">
            <a:avLst>
              <a:gd name="adj" fmla="val 100000"/>
            </a:avLst>
          </a:prstGeom>
          <a:solidFill>
            <a:srgbClr val="2D0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6DCB147-2B7C-06C5-009A-EA473F11B8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676402"/>
            <a:ext cx="3429000" cy="3631579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7772-0D2C-C1E9-4EA7-BC50C3C447E6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8375E-E748-A083-2E63-E484CD5CEE1F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8614-375F-18DC-2BB9-1C8329BE7F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0160" y="1676402"/>
            <a:ext cx="6644640" cy="3631579"/>
          </a:xfrm>
        </p:spPr>
        <p:txBody>
          <a:bodyPr/>
          <a:lstStyle>
            <a:lvl1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48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C8D5D2-9951-EA08-0A4E-843EB6366FB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CF0A7-494E-D0F1-3A7F-34E94DC96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339A-3D1F-9274-71F0-6C221FEE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211338" cy="4431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B7358-C276-6E04-BD72-56C0F2AB5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8350" y="5763021"/>
            <a:ext cx="1126645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6DCB147-2B7C-06C5-009A-EA473F11B8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3462" y="1676402"/>
            <a:ext cx="5211338" cy="3631579"/>
          </a:xfrm>
        </p:spPr>
        <p:txBody>
          <a:bodyPr/>
          <a:lstStyle>
            <a:lvl1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E94E6-BEF8-39CF-F308-BDDCB4A00B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50" y="1676402"/>
            <a:ext cx="5211338" cy="3631579"/>
          </a:xfr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FB353-72D5-1C57-08EC-2ED30BAA4AB2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FAD16-DC12-342A-B208-B5E49813B0A5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1644859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785F73-E4FA-85CB-D78B-EDC112D3A7A1}"/>
              </a:ext>
            </a:extLst>
          </p:cNvPr>
          <p:cNvCxnSpPr>
            <a:cxnSpLocks/>
          </p:cNvCxnSpPr>
          <p:nvPr userDrawn="1"/>
        </p:nvCxnSpPr>
        <p:spPr>
          <a:xfrm>
            <a:off x="0" y="1880022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0E4E829-BAB9-B90A-2243-29B0E27AFD29}"/>
              </a:ext>
            </a:extLst>
          </p:cNvPr>
          <p:cNvSpPr/>
          <p:nvPr/>
        </p:nvSpPr>
        <p:spPr>
          <a:xfrm flipV="1">
            <a:off x="4356824" y="1699055"/>
            <a:ext cx="361934" cy="361934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0A1E83-9E9E-B334-A156-923C724C7891}"/>
              </a:ext>
            </a:extLst>
          </p:cNvPr>
          <p:cNvSpPr/>
          <p:nvPr/>
        </p:nvSpPr>
        <p:spPr>
          <a:xfrm flipV="1">
            <a:off x="4444225" y="1786456"/>
            <a:ext cx="187133" cy="1871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A781CE-AB2E-52EF-0BED-3C9AE4C7207B}"/>
              </a:ext>
            </a:extLst>
          </p:cNvPr>
          <p:cNvSpPr/>
          <p:nvPr/>
        </p:nvSpPr>
        <p:spPr>
          <a:xfrm flipV="1">
            <a:off x="457200" y="1699055"/>
            <a:ext cx="361934" cy="36193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7D142A-D77E-C7C5-AD13-3A00E0355845}"/>
              </a:ext>
            </a:extLst>
          </p:cNvPr>
          <p:cNvSpPr/>
          <p:nvPr/>
        </p:nvSpPr>
        <p:spPr>
          <a:xfrm flipV="1">
            <a:off x="544601" y="1786456"/>
            <a:ext cx="187133" cy="1871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0C7CC1-30FC-78EB-3D9A-C10866C69E53}"/>
              </a:ext>
            </a:extLst>
          </p:cNvPr>
          <p:cNvCxnSpPr>
            <a:cxnSpLocks/>
          </p:cNvCxnSpPr>
          <p:nvPr userDrawn="1"/>
        </p:nvCxnSpPr>
        <p:spPr>
          <a:xfrm>
            <a:off x="4904994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38C088-C76E-5FF5-AF63-C969B5D3AC44}"/>
              </a:ext>
            </a:extLst>
          </p:cNvPr>
          <p:cNvCxnSpPr>
            <a:cxnSpLocks/>
          </p:cNvCxnSpPr>
          <p:nvPr userDrawn="1"/>
        </p:nvCxnSpPr>
        <p:spPr>
          <a:xfrm>
            <a:off x="1005370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88639E-CE81-C6EA-A94B-7B92F8663685}"/>
              </a:ext>
            </a:extLst>
          </p:cNvPr>
          <p:cNvCxnSpPr>
            <a:cxnSpLocks/>
          </p:cNvCxnSpPr>
          <p:nvPr userDrawn="1"/>
        </p:nvCxnSpPr>
        <p:spPr>
          <a:xfrm>
            <a:off x="8804618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E3FCA0-F94B-A9F0-4EE2-608B557E15BD}"/>
              </a:ext>
            </a:extLst>
          </p:cNvPr>
          <p:cNvCxnSpPr>
            <a:cxnSpLocks/>
          </p:cNvCxnSpPr>
          <p:nvPr userDrawn="1"/>
        </p:nvCxnSpPr>
        <p:spPr>
          <a:xfrm>
            <a:off x="4535811" y="2049576"/>
            <a:ext cx="0" cy="4084524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7C3CF5-22AB-52AC-F612-A822C3B6B3E4}"/>
              </a:ext>
            </a:extLst>
          </p:cNvPr>
          <p:cNvCxnSpPr>
            <a:cxnSpLocks/>
          </p:cNvCxnSpPr>
          <p:nvPr userDrawn="1"/>
        </p:nvCxnSpPr>
        <p:spPr>
          <a:xfrm>
            <a:off x="636187" y="2049576"/>
            <a:ext cx="0" cy="4084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C82092-0F00-338B-371D-9F5366C9924E}"/>
              </a:ext>
            </a:extLst>
          </p:cNvPr>
          <p:cNvCxnSpPr>
            <a:cxnSpLocks/>
          </p:cNvCxnSpPr>
          <p:nvPr userDrawn="1"/>
        </p:nvCxnSpPr>
        <p:spPr>
          <a:xfrm>
            <a:off x="8435435" y="2049576"/>
            <a:ext cx="0" cy="4084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266B1CA-5DB3-AD8C-1931-F649009D2EAD}"/>
              </a:ext>
            </a:extLst>
          </p:cNvPr>
          <p:cNvSpPr/>
          <p:nvPr userDrawn="1"/>
        </p:nvSpPr>
        <p:spPr>
          <a:xfrm flipV="1">
            <a:off x="8256448" y="1699055"/>
            <a:ext cx="361934" cy="36193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8C977E-FF21-30DE-507B-4FCEAE8FD352}"/>
              </a:ext>
            </a:extLst>
          </p:cNvPr>
          <p:cNvSpPr/>
          <p:nvPr userDrawn="1"/>
        </p:nvSpPr>
        <p:spPr>
          <a:xfrm flipV="1">
            <a:off x="8343849" y="1786456"/>
            <a:ext cx="187133" cy="1871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34B2C11-E0C4-943A-986B-DAA6DB642FD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0537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20pt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196E912-074E-0E41-E4DE-5B98113A2DBA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005370" y="3777425"/>
            <a:ext cx="2926080" cy="1728216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2A25B0D-86D9-6D12-FE03-9AF33EB3751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04994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20pt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3F12F1CD-9AD2-96AE-C2A8-61D12FEB339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904994" y="3777425"/>
            <a:ext cx="2926080" cy="1728216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0DF9B753-A488-2AF3-ED33-92DC22362B8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0872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20pt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AD8E387C-7D5E-81A6-D8BF-D4E982636E61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8808720" y="3777425"/>
            <a:ext cx="2926080" cy="1728216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694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21AAB7-367D-9C73-AEA7-E9B8D0969B47}"/>
              </a:ext>
            </a:extLst>
          </p:cNvPr>
          <p:cNvCxnSpPr>
            <a:cxnSpLocks/>
          </p:cNvCxnSpPr>
          <p:nvPr userDrawn="1"/>
        </p:nvCxnSpPr>
        <p:spPr>
          <a:xfrm>
            <a:off x="914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8F148D-7523-3CD6-512D-A046AED7D06C}"/>
              </a:ext>
            </a:extLst>
          </p:cNvPr>
          <p:cNvCxnSpPr>
            <a:cxnSpLocks/>
          </p:cNvCxnSpPr>
          <p:nvPr userDrawn="1"/>
        </p:nvCxnSpPr>
        <p:spPr>
          <a:xfrm>
            <a:off x="4343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A4653B-6644-C7C5-4DFA-E270E3DCBC2D}"/>
              </a:ext>
            </a:extLst>
          </p:cNvPr>
          <p:cNvCxnSpPr>
            <a:cxnSpLocks/>
          </p:cNvCxnSpPr>
          <p:nvPr userDrawn="1"/>
        </p:nvCxnSpPr>
        <p:spPr>
          <a:xfrm>
            <a:off x="7841859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8DC06E-7B84-D060-7B4C-35CF5B2BCE4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425" y="1676400"/>
            <a:ext cx="0" cy="2087487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51456-407C-8927-12F4-A459D42CA7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035425" y="1676400"/>
            <a:ext cx="0" cy="2087487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89D2D9-A11A-398D-4CFA-7A5A076AE1A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34063" y="1676400"/>
            <a:ext cx="0" cy="2087486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2445A4-1042-DED9-BF12-2D72F7A30741}"/>
              </a:ext>
            </a:extLst>
          </p:cNvPr>
          <p:cNvCxnSpPr>
            <a:cxnSpLocks/>
          </p:cNvCxnSpPr>
          <p:nvPr userDrawn="1"/>
        </p:nvCxnSpPr>
        <p:spPr>
          <a:xfrm>
            <a:off x="2357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A2CB34B-820D-8409-F121-58C3E93DB2BD}"/>
              </a:ext>
            </a:extLst>
          </p:cNvPr>
          <p:cNvCxnSpPr>
            <a:cxnSpLocks/>
          </p:cNvCxnSpPr>
          <p:nvPr userDrawn="1"/>
        </p:nvCxnSpPr>
        <p:spPr>
          <a:xfrm>
            <a:off x="5786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6B8FDB-CDC2-80FA-CD1C-D033F968388B}"/>
              </a:ext>
            </a:extLst>
          </p:cNvPr>
          <p:cNvCxnSpPr>
            <a:cxnSpLocks/>
          </p:cNvCxnSpPr>
          <p:nvPr userDrawn="1"/>
        </p:nvCxnSpPr>
        <p:spPr>
          <a:xfrm>
            <a:off x="9285495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2E0E98-12D1-5215-E4EF-F0BEBE805A45}"/>
              </a:ext>
            </a:extLst>
          </p:cNvPr>
          <p:cNvCxnSpPr>
            <a:cxnSpLocks/>
          </p:cNvCxnSpPr>
          <p:nvPr userDrawn="1"/>
        </p:nvCxnSpPr>
        <p:spPr>
          <a:xfrm>
            <a:off x="2050061" y="4046613"/>
            <a:ext cx="0" cy="2087488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02DC21-CE15-151F-B9C0-5A6B0F2EB31A}"/>
              </a:ext>
            </a:extLst>
          </p:cNvPr>
          <p:cNvCxnSpPr>
            <a:cxnSpLocks/>
          </p:cNvCxnSpPr>
          <p:nvPr userDrawn="1"/>
        </p:nvCxnSpPr>
        <p:spPr>
          <a:xfrm>
            <a:off x="5479061" y="4046613"/>
            <a:ext cx="0" cy="2087488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9BE142-E99E-FD52-7DB3-425410DCC40C}"/>
              </a:ext>
            </a:extLst>
          </p:cNvPr>
          <p:cNvCxnSpPr>
            <a:cxnSpLocks/>
          </p:cNvCxnSpPr>
          <p:nvPr userDrawn="1"/>
        </p:nvCxnSpPr>
        <p:spPr>
          <a:xfrm>
            <a:off x="8977699" y="4046613"/>
            <a:ext cx="0" cy="2087488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8FEA1A0-C09E-F045-F3DD-73B452AF2B34}"/>
              </a:ext>
            </a:extLst>
          </p:cNvPr>
          <p:cNvCxnSpPr>
            <a:cxnSpLocks/>
          </p:cNvCxnSpPr>
          <p:nvPr userDrawn="1"/>
        </p:nvCxnSpPr>
        <p:spPr>
          <a:xfrm>
            <a:off x="0" y="3905251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A091AA-B59D-B49C-E38C-E189F0575A06}"/>
              </a:ext>
            </a:extLst>
          </p:cNvPr>
          <p:cNvGrpSpPr/>
          <p:nvPr userDrawn="1"/>
        </p:nvGrpSpPr>
        <p:grpSpPr>
          <a:xfrm>
            <a:off x="457200" y="3754375"/>
            <a:ext cx="301752" cy="301752"/>
            <a:chOff x="457200" y="3754375"/>
            <a:chExt cx="301752" cy="3017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430C8A8-5299-F7D9-64BD-E233EBB2F10E}"/>
                </a:ext>
              </a:extLst>
            </p:cNvPr>
            <p:cNvSpPr/>
            <p:nvPr/>
          </p:nvSpPr>
          <p:spPr>
            <a:xfrm>
              <a:off x="457200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C8AB21-5868-ED1B-185C-2F1B6FE6007C}"/>
                </a:ext>
              </a:extLst>
            </p:cNvPr>
            <p:cNvSpPr/>
            <p:nvPr/>
          </p:nvSpPr>
          <p:spPr>
            <a:xfrm>
              <a:off x="530068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6B03FB-6319-50CA-D628-FB9AEF43729D}"/>
              </a:ext>
            </a:extLst>
          </p:cNvPr>
          <p:cNvGrpSpPr/>
          <p:nvPr userDrawn="1"/>
        </p:nvGrpSpPr>
        <p:grpSpPr>
          <a:xfrm>
            <a:off x="3886200" y="3754375"/>
            <a:ext cx="301752" cy="301752"/>
            <a:chOff x="3886200" y="3754375"/>
            <a:chExt cx="301752" cy="30175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6CCDCB-3F47-5F9C-0BBD-0ED5E6E0DD24}"/>
                </a:ext>
              </a:extLst>
            </p:cNvPr>
            <p:cNvSpPr/>
            <p:nvPr/>
          </p:nvSpPr>
          <p:spPr>
            <a:xfrm>
              <a:off x="3886200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08B5059-14A7-6D21-D62C-B4C04C7081EA}"/>
                </a:ext>
              </a:extLst>
            </p:cNvPr>
            <p:cNvSpPr/>
            <p:nvPr/>
          </p:nvSpPr>
          <p:spPr>
            <a:xfrm>
              <a:off x="3959068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E93E8D-4455-3321-253D-711AB46C27E7}"/>
              </a:ext>
            </a:extLst>
          </p:cNvPr>
          <p:cNvGrpSpPr/>
          <p:nvPr userDrawn="1"/>
        </p:nvGrpSpPr>
        <p:grpSpPr>
          <a:xfrm>
            <a:off x="1900836" y="3754375"/>
            <a:ext cx="301752" cy="301752"/>
            <a:chOff x="1900836" y="3754375"/>
            <a:chExt cx="301752" cy="30175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551E2B3-2A94-D855-3B19-A774093C3D3C}"/>
                </a:ext>
              </a:extLst>
            </p:cNvPr>
            <p:cNvSpPr/>
            <p:nvPr/>
          </p:nvSpPr>
          <p:spPr>
            <a:xfrm flipV="1">
              <a:off x="1900836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A008512-EAB6-E9DA-751C-F221FD926A0F}"/>
                </a:ext>
              </a:extLst>
            </p:cNvPr>
            <p:cNvSpPr/>
            <p:nvPr/>
          </p:nvSpPr>
          <p:spPr>
            <a:xfrm flipV="1">
              <a:off x="1973704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47E4098-4941-C2F8-ACB6-678B4483FA5B}"/>
              </a:ext>
            </a:extLst>
          </p:cNvPr>
          <p:cNvGrpSpPr/>
          <p:nvPr userDrawn="1"/>
        </p:nvGrpSpPr>
        <p:grpSpPr>
          <a:xfrm>
            <a:off x="5329836" y="3754375"/>
            <a:ext cx="301752" cy="301752"/>
            <a:chOff x="5329836" y="3754375"/>
            <a:chExt cx="301752" cy="3017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A01D10-0EFD-6DEF-F7BB-E854A2C39CF2}"/>
                </a:ext>
              </a:extLst>
            </p:cNvPr>
            <p:cNvSpPr/>
            <p:nvPr/>
          </p:nvSpPr>
          <p:spPr>
            <a:xfrm flipV="1">
              <a:off x="5329836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2426CA-0E9C-D1DD-B24C-5BB2AE4DB4EF}"/>
                </a:ext>
              </a:extLst>
            </p:cNvPr>
            <p:cNvSpPr/>
            <p:nvPr/>
          </p:nvSpPr>
          <p:spPr>
            <a:xfrm flipV="1">
              <a:off x="5402704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1AA47CA-F9DC-298C-2292-B5AF0ABA991F}"/>
              </a:ext>
            </a:extLst>
          </p:cNvPr>
          <p:cNvGrpSpPr/>
          <p:nvPr userDrawn="1"/>
        </p:nvGrpSpPr>
        <p:grpSpPr>
          <a:xfrm>
            <a:off x="8828474" y="3754375"/>
            <a:ext cx="301752" cy="301752"/>
            <a:chOff x="8828474" y="3754375"/>
            <a:chExt cx="301752" cy="30175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5F045B9-D618-6679-E2B6-93F55585E46A}"/>
                </a:ext>
              </a:extLst>
            </p:cNvPr>
            <p:cNvSpPr/>
            <p:nvPr/>
          </p:nvSpPr>
          <p:spPr>
            <a:xfrm flipV="1">
              <a:off x="8828474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BA1257B-6FC9-95A4-BF32-4A97DBDDE346}"/>
                </a:ext>
              </a:extLst>
            </p:cNvPr>
            <p:cNvSpPr/>
            <p:nvPr/>
          </p:nvSpPr>
          <p:spPr>
            <a:xfrm flipV="1">
              <a:off x="8901342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32CC69D-DCC3-B6A1-D8E4-8E105E7F2D07}"/>
              </a:ext>
            </a:extLst>
          </p:cNvPr>
          <p:cNvGrpSpPr/>
          <p:nvPr userDrawn="1"/>
        </p:nvGrpSpPr>
        <p:grpSpPr>
          <a:xfrm>
            <a:off x="7383187" y="3754375"/>
            <a:ext cx="301752" cy="301752"/>
            <a:chOff x="7383187" y="3754375"/>
            <a:chExt cx="301752" cy="30175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2087FCF-5275-7226-4513-1CA76328CAA3}"/>
                </a:ext>
              </a:extLst>
            </p:cNvPr>
            <p:cNvSpPr/>
            <p:nvPr/>
          </p:nvSpPr>
          <p:spPr>
            <a:xfrm flipV="1">
              <a:off x="7383187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A46E227-CB11-17D1-AC37-2F6484B8BE4E}"/>
                </a:ext>
              </a:extLst>
            </p:cNvPr>
            <p:cNvSpPr/>
            <p:nvPr/>
          </p:nvSpPr>
          <p:spPr>
            <a:xfrm flipV="1">
              <a:off x="7456055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Text Placeholder 30">
            <a:extLst>
              <a:ext uri="{FF2B5EF4-FFF2-40B4-BE49-F238E27FC236}">
                <a16:creationId xmlns:a16="http://schemas.microsoft.com/office/drawing/2014/main" id="{14797CAD-142B-DACD-FE33-F9777679F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728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0" name="Text Placeholder 32">
            <a:extLst>
              <a:ext uri="{FF2B5EF4-FFF2-40B4-BE49-F238E27FC236}">
                <a16:creationId xmlns:a16="http://schemas.microsoft.com/office/drawing/2014/main" id="{6EF2DCFD-3FB2-EFEB-8B69-BDC10172A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728" y="2774426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1" name="Text Placeholder 30">
            <a:extLst>
              <a:ext uri="{FF2B5EF4-FFF2-40B4-BE49-F238E27FC236}">
                <a16:creationId xmlns:a16="http://schemas.microsoft.com/office/drawing/2014/main" id="{0F2F76F2-CF8C-EC7A-A23F-9DA407F5B4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221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2" name="Text Placeholder 32">
            <a:extLst>
              <a:ext uri="{FF2B5EF4-FFF2-40B4-BE49-F238E27FC236}">
                <a16:creationId xmlns:a16="http://schemas.microsoft.com/office/drawing/2014/main" id="{7F2FE303-86FE-3E99-7A05-6D93BEB9D8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3221" y="2774426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Text Placeholder 30">
            <a:extLst>
              <a:ext uri="{FF2B5EF4-FFF2-40B4-BE49-F238E27FC236}">
                <a16:creationId xmlns:a16="http://schemas.microsoft.com/office/drawing/2014/main" id="{31492847-E8AC-7940-8951-29161CD0B0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1859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4" name="Text Placeholder 32">
            <a:extLst>
              <a:ext uri="{FF2B5EF4-FFF2-40B4-BE49-F238E27FC236}">
                <a16:creationId xmlns:a16="http://schemas.microsoft.com/office/drawing/2014/main" id="{EC5D4371-11B0-C045-E5B4-E3FAABBE81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1859" y="2774426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5" name="Text Placeholder 30">
            <a:extLst>
              <a:ext uri="{FF2B5EF4-FFF2-40B4-BE49-F238E27FC236}">
                <a16:creationId xmlns:a16="http://schemas.microsoft.com/office/drawing/2014/main" id="{D43976F3-B315-FDD8-77DB-8323FB70D3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57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6" name="Text Placeholder 32">
            <a:extLst>
              <a:ext uri="{FF2B5EF4-FFF2-40B4-BE49-F238E27FC236}">
                <a16:creationId xmlns:a16="http://schemas.microsoft.com/office/drawing/2014/main" id="{2A7B63B2-C88E-E149-376C-4D1303FB00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57857" y="5395437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30">
            <a:extLst>
              <a:ext uri="{FF2B5EF4-FFF2-40B4-BE49-F238E27FC236}">
                <a16:creationId xmlns:a16="http://schemas.microsoft.com/office/drawing/2014/main" id="{A0949762-BFF5-27DA-4BCD-4C6B60F10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6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78" name="Text Placeholder 32">
            <a:extLst>
              <a:ext uri="{FF2B5EF4-FFF2-40B4-BE49-F238E27FC236}">
                <a16:creationId xmlns:a16="http://schemas.microsoft.com/office/drawing/2014/main" id="{DA1F5221-DD21-0996-2FF4-43CA8153C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86857" y="5395437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30">
            <a:extLst>
              <a:ext uri="{FF2B5EF4-FFF2-40B4-BE49-F238E27FC236}">
                <a16:creationId xmlns:a16="http://schemas.microsoft.com/office/drawing/2014/main" id="{1623C6BC-9683-FD77-63DC-63F20146E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5495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b="0" i="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  <a:p>
            <a:pPr lvl="1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 max, 16pt</a:t>
            </a:r>
          </a:p>
        </p:txBody>
      </p:sp>
      <p:sp>
        <p:nvSpPr>
          <p:cNvPr id="80" name="Text Placeholder 32">
            <a:extLst>
              <a:ext uri="{FF2B5EF4-FFF2-40B4-BE49-F238E27FC236}">
                <a16:creationId xmlns:a16="http://schemas.microsoft.com/office/drawing/2014/main" id="{044BD963-B3F8-2B0C-2083-5528B58552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85495" y="5395437"/>
            <a:ext cx="2441448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7916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8AFDC57-C4C7-A40C-C7AE-F976A14DD5F3}"/>
              </a:ext>
            </a:extLst>
          </p:cNvPr>
          <p:cNvSpPr/>
          <p:nvPr userDrawn="1"/>
        </p:nvSpPr>
        <p:spPr>
          <a:xfrm>
            <a:off x="7181782" y="1676622"/>
            <a:ext cx="4553018" cy="744252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EFBA8E0-FF2D-7DF9-F490-C11F4A9FC3B8}"/>
              </a:ext>
            </a:extLst>
          </p:cNvPr>
          <p:cNvSpPr/>
          <p:nvPr userDrawn="1"/>
        </p:nvSpPr>
        <p:spPr>
          <a:xfrm>
            <a:off x="3528440" y="1676622"/>
            <a:ext cx="4259435" cy="744252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F9944D3-330D-6344-286E-057BBB90B9A7}"/>
              </a:ext>
            </a:extLst>
          </p:cNvPr>
          <p:cNvSpPr/>
          <p:nvPr userDrawn="1"/>
        </p:nvSpPr>
        <p:spPr>
          <a:xfrm>
            <a:off x="0" y="1676622"/>
            <a:ext cx="3962446" cy="744252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742764-669F-4CFF-67A2-92CC301DF3A3}"/>
              </a:ext>
            </a:extLst>
          </p:cNvPr>
          <p:cNvCxnSpPr>
            <a:cxnSpLocks/>
          </p:cNvCxnSpPr>
          <p:nvPr userDrawn="1"/>
        </p:nvCxnSpPr>
        <p:spPr>
          <a:xfrm>
            <a:off x="678866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C30EB-496E-5525-AAD3-F0355A57A6EE}"/>
              </a:ext>
            </a:extLst>
          </p:cNvPr>
          <p:cNvCxnSpPr>
            <a:cxnSpLocks/>
          </p:cNvCxnSpPr>
          <p:nvPr userDrawn="1"/>
        </p:nvCxnSpPr>
        <p:spPr>
          <a:xfrm>
            <a:off x="4484944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EAD418-35F4-E65C-090B-2825BD8ABFA9}"/>
              </a:ext>
            </a:extLst>
          </p:cNvPr>
          <p:cNvCxnSpPr>
            <a:cxnSpLocks/>
          </p:cNvCxnSpPr>
          <p:nvPr userDrawn="1"/>
        </p:nvCxnSpPr>
        <p:spPr>
          <a:xfrm>
            <a:off x="8291021" y="2397024"/>
            <a:ext cx="0" cy="3737076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AC0F5-8FE7-7D42-B4F8-26B5B1D93FA2}"/>
              </a:ext>
            </a:extLst>
          </p:cNvPr>
          <p:cNvCxnSpPr>
            <a:cxnSpLocks/>
          </p:cNvCxnSpPr>
          <p:nvPr userDrawn="1"/>
        </p:nvCxnSpPr>
        <p:spPr>
          <a:xfrm>
            <a:off x="1105344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06A6C9-B354-C5FD-4C87-8DAF7826F12D}"/>
              </a:ext>
            </a:extLst>
          </p:cNvPr>
          <p:cNvCxnSpPr>
            <a:cxnSpLocks/>
          </p:cNvCxnSpPr>
          <p:nvPr userDrawn="1"/>
        </p:nvCxnSpPr>
        <p:spPr>
          <a:xfrm>
            <a:off x="4911422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3625D-C38F-3795-B718-214B6273D0DB}"/>
              </a:ext>
            </a:extLst>
          </p:cNvPr>
          <p:cNvCxnSpPr>
            <a:cxnSpLocks/>
          </p:cNvCxnSpPr>
          <p:nvPr userDrawn="1"/>
        </p:nvCxnSpPr>
        <p:spPr>
          <a:xfrm>
            <a:off x="8717499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2FEFEBD-27F9-37A5-53BC-CCB4C2F2FA5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05343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4FD77FFF-C6D3-95AF-E400-E812BF6E65FE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52476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5" name="Text Placeholder 32">
            <a:extLst>
              <a:ext uri="{FF2B5EF4-FFF2-40B4-BE49-F238E27FC236}">
                <a16:creationId xmlns:a16="http://schemas.microsoft.com/office/drawing/2014/main" id="{08167E6C-2A09-5AD4-0098-CD05B16E7BA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105344" y="3736844"/>
            <a:ext cx="2743200" cy="2395728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7" name="Text Placeholder 32">
            <a:extLst>
              <a:ext uri="{FF2B5EF4-FFF2-40B4-BE49-F238E27FC236}">
                <a16:creationId xmlns:a16="http://schemas.microsoft.com/office/drawing/2014/main" id="{31B88B47-173A-7DF3-314D-373D7BFE36AE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911422" y="3736844"/>
            <a:ext cx="2743200" cy="2395728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Text Placeholder 32">
            <a:extLst>
              <a:ext uri="{FF2B5EF4-FFF2-40B4-BE49-F238E27FC236}">
                <a16:creationId xmlns:a16="http://schemas.microsoft.com/office/drawing/2014/main" id="{355C22AB-F58F-4FD9-360A-ABCBDE302035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8717499" y="3736844"/>
            <a:ext cx="2743200" cy="2395728"/>
          </a:xfrm>
          <a:noFill/>
        </p:spPr>
        <p:txBody>
          <a:bodyPr/>
          <a:lstStyle>
            <a:lvl1pPr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0" name="Text Placeholder 43">
            <a:extLst>
              <a:ext uri="{FF2B5EF4-FFF2-40B4-BE49-F238E27FC236}">
                <a16:creationId xmlns:a16="http://schemas.microsoft.com/office/drawing/2014/main" id="{5CB0E3EA-1877-4407-27F3-953C01B8177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911421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91" name="Text Placeholder 43">
            <a:extLst>
              <a:ext uri="{FF2B5EF4-FFF2-40B4-BE49-F238E27FC236}">
                <a16:creationId xmlns:a16="http://schemas.microsoft.com/office/drawing/2014/main" id="{CD27EF57-2C72-1AB2-79FF-74C14AF1EC3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17498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95" name="Text Placeholder 82">
            <a:extLst>
              <a:ext uri="{FF2B5EF4-FFF2-40B4-BE49-F238E27FC236}">
                <a16:creationId xmlns:a16="http://schemas.microsoft.com/office/drawing/2014/main" id="{35A8EB73-2423-07C8-D40E-76DD015B9A36}"/>
              </a:ext>
            </a:extLst>
          </p:cNvPr>
          <p:cNvSpPr>
            <a:spLocks noGrp="1" noChangeAspect="1"/>
          </p:cNvSpPr>
          <p:nvPr userDrawn="1">
            <p:ph type="body" sz="quarter" idx="23" hasCustomPrompt="1"/>
          </p:nvPr>
        </p:nvSpPr>
        <p:spPr>
          <a:xfrm>
            <a:off x="4258554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6" name="Text Placeholder 82">
            <a:extLst>
              <a:ext uri="{FF2B5EF4-FFF2-40B4-BE49-F238E27FC236}">
                <a16:creationId xmlns:a16="http://schemas.microsoft.com/office/drawing/2014/main" id="{DE19FCB3-CADE-861A-91F4-6849607B7EC4}"/>
              </a:ext>
            </a:extLst>
          </p:cNvPr>
          <p:cNvSpPr>
            <a:spLocks noGrp="1" noChangeAspect="1"/>
          </p:cNvSpPr>
          <p:nvPr userDrawn="1">
            <p:ph type="body" sz="quarter" idx="24" hasCustomPrompt="1"/>
          </p:nvPr>
        </p:nvSpPr>
        <p:spPr>
          <a:xfrm>
            <a:off x="8064631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0" i="0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EC71061B-CBD0-081A-B0A8-5B8535D9D881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1105344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AE048F56-ED4C-D61C-C2D6-5CA8E03386D4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911422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0" name="Text Placeholder 97">
            <a:extLst>
              <a:ext uri="{FF2B5EF4-FFF2-40B4-BE49-F238E27FC236}">
                <a16:creationId xmlns:a16="http://schemas.microsoft.com/office/drawing/2014/main" id="{8EFF1E01-225C-020E-EDA1-837C73F49E3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8717499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9887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2">
            <a:extLst>
              <a:ext uri="{FF2B5EF4-FFF2-40B4-BE49-F238E27FC236}">
                <a16:creationId xmlns:a16="http://schemas.microsoft.com/office/drawing/2014/main" id="{3EAB9F39-C561-C8F1-990F-ACE7133136E3}"/>
              </a:ext>
            </a:extLst>
          </p:cNvPr>
          <p:cNvSpPr/>
          <p:nvPr userDrawn="1"/>
        </p:nvSpPr>
        <p:spPr>
          <a:xfrm>
            <a:off x="7181782" y="1516887"/>
            <a:ext cx="4553018" cy="553349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Arrow: Pentagon 3">
            <a:extLst>
              <a:ext uri="{FF2B5EF4-FFF2-40B4-BE49-F238E27FC236}">
                <a16:creationId xmlns:a16="http://schemas.microsoft.com/office/drawing/2014/main" id="{396B2A32-74E8-2A03-9208-3B55B46A9EF8}"/>
              </a:ext>
            </a:extLst>
          </p:cNvPr>
          <p:cNvSpPr/>
          <p:nvPr userDrawn="1"/>
        </p:nvSpPr>
        <p:spPr>
          <a:xfrm>
            <a:off x="3528440" y="1516887"/>
            <a:ext cx="4259435" cy="553349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0" name="Arrow: Pentagon 4">
            <a:extLst>
              <a:ext uri="{FF2B5EF4-FFF2-40B4-BE49-F238E27FC236}">
                <a16:creationId xmlns:a16="http://schemas.microsoft.com/office/drawing/2014/main" id="{CB545B75-83F6-122C-129A-9665A0B7C023}"/>
              </a:ext>
            </a:extLst>
          </p:cNvPr>
          <p:cNvSpPr/>
          <p:nvPr userDrawn="1"/>
        </p:nvSpPr>
        <p:spPr>
          <a:xfrm>
            <a:off x="0" y="1516887"/>
            <a:ext cx="3962446" cy="553349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1A6DB0-6E97-867E-8074-66A9B958DBE7}"/>
              </a:ext>
            </a:extLst>
          </p:cNvPr>
          <p:cNvCxnSpPr>
            <a:cxnSpLocks/>
          </p:cNvCxnSpPr>
          <p:nvPr/>
        </p:nvCxnSpPr>
        <p:spPr>
          <a:xfrm>
            <a:off x="642290" y="2030097"/>
            <a:ext cx="0" cy="166560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8D9722-3A8D-200B-6204-15894B06BD12}"/>
              </a:ext>
            </a:extLst>
          </p:cNvPr>
          <p:cNvCxnSpPr>
            <a:cxnSpLocks/>
          </p:cNvCxnSpPr>
          <p:nvPr/>
        </p:nvCxnSpPr>
        <p:spPr>
          <a:xfrm>
            <a:off x="4521520" y="2030097"/>
            <a:ext cx="0" cy="1665604"/>
          </a:xfrm>
          <a:prstGeom prst="line">
            <a:avLst/>
          </a:prstGeom>
          <a:ln>
            <a:solidFill>
              <a:srgbClr val="5B11A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8EDE8B-0F6A-02FB-09C7-2D9C08ACE7A0}"/>
              </a:ext>
            </a:extLst>
          </p:cNvPr>
          <p:cNvCxnSpPr>
            <a:cxnSpLocks/>
          </p:cNvCxnSpPr>
          <p:nvPr/>
        </p:nvCxnSpPr>
        <p:spPr>
          <a:xfrm>
            <a:off x="8254445" y="2030097"/>
            <a:ext cx="0" cy="1665604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BF6F2F-536E-B88E-F44E-7B3FAB6AE00B}"/>
              </a:ext>
            </a:extLst>
          </p:cNvPr>
          <p:cNvCxnSpPr>
            <a:cxnSpLocks/>
          </p:cNvCxnSpPr>
          <p:nvPr userDrawn="1"/>
        </p:nvCxnSpPr>
        <p:spPr>
          <a:xfrm>
            <a:off x="1032191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BE1038-EB5B-DBA6-D1AB-E11949602DBD}"/>
              </a:ext>
            </a:extLst>
          </p:cNvPr>
          <p:cNvCxnSpPr>
            <a:cxnSpLocks/>
          </p:cNvCxnSpPr>
          <p:nvPr userDrawn="1"/>
        </p:nvCxnSpPr>
        <p:spPr>
          <a:xfrm>
            <a:off x="4838269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CD3C23-655A-A617-FA3B-7AD7E32BB3F6}"/>
              </a:ext>
            </a:extLst>
          </p:cNvPr>
          <p:cNvCxnSpPr>
            <a:cxnSpLocks/>
          </p:cNvCxnSpPr>
          <p:nvPr userDrawn="1"/>
        </p:nvCxnSpPr>
        <p:spPr>
          <a:xfrm>
            <a:off x="8644346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43">
            <a:extLst>
              <a:ext uri="{FF2B5EF4-FFF2-40B4-BE49-F238E27FC236}">
                <a16:creationId xmlns:a16="http://schemas.microsoft.com/office/drawing/2014/main" id="{4A6D1ADD-46BE-2C86-1DD6-294618D02DA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32191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62" name="Text Placeholder 82">
            <a:extLst>
              <a:ext uri="{FF2B5EF4-FFF2-40B4-BE49-F238E27FC236}">
                <a16:creationId xmlns:a16="http://schemas.microsoft.com/office/drawing/2014/main" id="{CD50A655-D56E-0B24-B47D-CE6FE97A0B59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6364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3C0C78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3" name="Text Placeholder 32">
            <a:extLst>
              <a:ext uri="{FF2B5EF4-FFF2-40B4-BE49-F238E27FC236}">
                <a16:creationId xmlns:a16="http://schemas.microsoft.com/office/drawing/2014/main" id="{11C3FEEB-E150-56CA-CD15-634C880079A1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032191" y="295703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97">
            <a:extLst>
              <a:ext uri="{FF2B5EF4-FFF2-40B4-BE49-F238E27FC236}">
                <a16:creationId xmlns:a16="http://schemas.microsoft.com/office/drawing/2014/main" id="{18059732-43BF-2B8E-112E-BA635255CA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32191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BC345036-960B-1B53-46AB-FDB726A738BB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838269" y="295703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97">
            <a:extLst>
              <a:ext uri="{FF2B5EF4-FFF2-40B4-BE49-F238E27FC236}">
                <a16:creationId xmlns:a16="http://schemas.microsoft.com/office/drawing/2014/main" id="{CB09CCA4-BDDA-7AE5-748A-AFE40938296B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838269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7" name="Text Placeholder 32">
            <a:extLst>
              <a:ext uri="{FF2B5EF4-FFF2-40B4-BE49-F238E27FC236}">
                <a16:creationId xmlns:a16="http://schemas.microsoft.com/office/drawing/2014/main" id="{C0B50CD1-9514-6F72-0CAC-C5D39975439F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644346" y="295703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97">
            <a:extLst>
              <a:ext uri="{FF2B5EF4-FFF2-40B4-BE49-F238E27FC236}">
                <a16:creationId xmlns:a16="http://schemas.microsoft.com/office/drawing/2014/main" id="{1B9C1759-CB12-3E0E-5BCE-4D4335810F1B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644346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9" name="Text Placeholder 82">
            <a:extLst>
              <a:ext uri="{FF2B5EF4-FFF2-40B4-BE49-F238E27FC236}">
                <a16:creationId xmlns:a16="http://schemas.microsoft.com/office/drawing/2014/main" id="{380E1769-B10E-553A-0703-FE49EF3816AC}"/>
              </a:ext>
            </a:extLst>
          </p:cNvPr>
          <p:cNvSpPr>
            <a:spLocks noGrp="1" noChangeAspect="1"/>
          </p:cNvSpPr>
          <p:nvPr userDrawn="1">
            <p:ph type="body" sz="quarter" idx="30" hasCustomPrompt="1"/>
          </p:nvPr>
        </p:nvSpPr>
        <p:spPr>
          <a:xfrm>
            <a:off x="434287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5B11AD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0" name="Text Placeholder 82">
            <a:extLst>
              <a:ext uri="{FF2B5EF4-FFF2-40B4-BE49-F238E27FC236}">
                <a16:creationId xmlns:a16="http://schemas.microsoft.com/office/drawing/2014/main" id="{189AF046-49D4-1119-1C8A-CC87BB1D700D}"/>
              </a:ext>
            </a:extLst>
          </p:cNvPr>
          <p:cNvSpPr>
            <a:spLocks noGrp="1" noChangeAspect="1"/>
          </p:cNvSpPr>
          <p:nvPr userDrawn="1">
            <p:ph type="body" sz="quarter" idx="31" hasCustomPrompt="1"/>
          </p:nvPr>
        </p:nvSpPr>
        <p:spPr>
          <a:xfrm>
            <a:off x="8075804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1" name="Text Placeholder 43">
            <a:extLst>
              <a:ext uri="{FF2B5EF4-FFF2-40B4-BE49-F238E27FC236}">
                <a16:creationId xmlns:a16="http://schemas.microsoft.com/office/drawing/2014/main" id="{E02400BF-A629-CFBE-A303-5EC41A19A8DA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838269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72" name="Text Placeholder 43">
            <a:extLst>
              <a:ext uri="{FF2B5EF4-FFF2-40B4-BE49-F238E27FC236}">
                <a16:creationId xmlns:a16="http://schemas.microsoft.com/office/drawing/2014/main" id="{659EF76A-E46C-75FD-B3BC-8E228EFF2E0E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8644346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EB684EA-C65A-AFF0-07EA-335CDB501CD1}"/>
              </a:ext>
            </a:extLst>
          </p:cNvPr>
          <p:cNvCxnSpPr>
            <a:cxnSpLocks/>
          </p:cNvCxnSpPr>
          <p:nvPr userDrawn="1"/>
        </p:nvCxnSpPr>
        <p:spPr>
          <a:xfrm>
            <a:off x="642290" y="4498347"/>
            <a:ext cx="0" cy="1639364"/>
          </a:xfrm>
          <a:prstGeom prst="line">
            <a:avLst/>
          </a:prstGeom>
          <a:ln>
            <a:solidFill>
              <a:srgbClr val="00C1E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8622209-8869-DE2A-5D79-DEED51993DD5}"/>
              </a:ext>
            </a:extLst>
          </p:cNvPr>
          <p:cNvCxnSpPr>
            <a:cxnSpLocks/>
          </p:cNvCxnSpPr>
          <p:nvPr userDrawn="1"/>
        </p:nvCxnSpPr>
        <p:spPr>
          <a:xfrm>
            <a:off x="4521520" y="4498347"/>
            <a:ext cx="0" cy="163936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D121E06-6911-04E7-91AF-92168876960E}"/>
              </a:ext>
            </a:extLst>
          </p:cNvPr>
          <p:cNvCxnSpPr>
            <a:cxnSpLocks/>
          </p:cNvCxnSpPr>
          <p:nvPr userDrawn="1"/>
        </p:nvCxnSpPr>
        <p:spPr>
          <a:xfrm>
            <a:off x="8254445" y="4498347"/>
            <a:ext cx="0" cy="1639364"/>
          </a:xfrm>
          <a:prstGeom prst="line">
            <a:avLst/>
          </a:prstGeom>
          <a:ln>
            <a:solidFill>
              <a:srgbClr val="002C3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861510DF-99A3-C690-BDF6-A09FF4EEA192}"/>
              </a:ext>
            </a:extLst>
          </p:cNvPr>
          <p:cNvSpPr/>
          <p:nvPr userDrawn="1"/>
        </p:nvSpPr>
        <p:spPr>
          <a:xfrm>
            <a:off x="7181782" y="3953079"/>
            <a:ext cx="4553018" cy="559168"/>
          </a:xfrm>
          <a:prstGeom prst="homePlate">
            <a:avLst/>
          </a:prstGeom>
          <a:solidFill>
            <a:srgbClr val="002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9F0601B7-DB57-7C90-6D24-82D57EFB9C7D}"/>
              </a:ext>
            </a:extLst>
          </p:cNvPr>
          <p:cNvSpPr/>
          <p:nvPr userDrawn="1"/>
        </p:nvSpPr>
        <p:spPr>
          <a:xfrm>
            <a:off x="3578660" y="3953079"/>
            <a:ext cx="4259435" cy="559168"/>
          </a:xfrm>
          <a:prstGeom prst="homePlate">
            <a:avLst/>
          </a:prstGeom>
          <a:solidFill>
            <a:srgbClr val="007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8" name="Arrow: Pentagon 77">
            <a:extLst>
              <a:ext uri="{FF2B5EF4-FFF2-40B4-BE49-F238E27FC236}">
                <a16:creationId xmlns:a16="http://schemas.microsoft.com/office/drawing/2014/main" id="{FB08C90D-6C06-D1E2-DE61-CF7FA9AB74CC}"/>
              </a:ext>
            </a:extLst>
          </p:cNvPr>
          <p:cNvSpPr/>
          <p:nvPr userDrawn="1"/>
        </p:nvSpPr>
        <p:spPr>
          <a:xfrm>
            <a:off x="0" y="3953079"/>
            <a:ext cx="3962446" cy="559168"/>
          </a:xfrm>
          <a:prstGeom prst="homePlate">
            <a:avLst/>
          </a:prstGeom>
          <a:solidFill>
            <a:srgbClr val="00C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A05C2-ACD9-0C4D-4D39-9C93D2943DD4}"/>
              </a:ext>
            </a:extLst>
          </p:cNvPr>
          <p:cNvCxnSpPr>
            <a:cxnSpLocks/>
          </p:cNvCxnSpPr>
          <p:nvPr userDrawn="1"/>
        </p:nvCxnSpPr>
        <p:spPr>
          <a:xfrm>
            <a:off x="1032191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2A79F75-9389-818C-6987-CE9404292904}"/>
              </a:ext>
            </a:extLst>
          </p:cNvPr>
          <p:cNvCxnSpPr>
            <a:cxnSpLocks/>
          </p:cNvCxnSpPr>
          <p:nvPr userDrawn="1"/>
        </p:nvCxnSpPr>
        <p:spPr>
          <a:xfrm>
            <a:off x="4838269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0CB2156-3148-EE5B-1DED-49310772E30D}"/>
              </a:ext>
            </a:extLst>
          </p:cNvPr>
          <p:cNvCxnSpPr>
            <a:cxnSpLocks/>
          </p:cNvCxnSpPr>
          <p:nvPr userDrawn="1"/>
        </p:nvCxnSpPr>
        <p:spPr>
          <a:xfrm>
            <a:off x="8644346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43">
            <a:extLst>
              <a:ext uri="{FF2B5EF4-FFF2-40B4-BE49-F238E27FC236}">
                <a16:creationId xmlns:a16="http://schemas.microsoft.com/office/drawing/2014/main" id="{5B71D313-D24D-AC35-B36F-89212D480844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32191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84" name="Text Placeholder 82">
            <a:extLst>
              <a:ext uri="{FF2B5EF4-FFF2-40B4-BE49-F238E27FC236}">
                <a16:creationId xmlns:a16="http://schemas.microsoft.com/office/drawing/2014/main" id="{8ACC0BA0-2D0E-A13A-6AB0-952EF94754DD}"/>
              </a:ext>
            </a:extLst>
          </p:cNvPr>
          <p:cNvSpPr>
            <a:spLocks noGrp="1" noChangeAspect="1"/>
          </p:cNvSpPr>
          <p:nvPr userDrawn="1">
            <p:ph type="body" sz="quarter" idx="35" hasCustomPrompt="1"/>
          </p:nvPr>
        </p:nvSpPr>
        <p:spPr>
          <a:xfrm>
            <a:off x="46364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00C1E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6" name="Text Placeholder 32">
            <a:extLst>
              <a:ext uri="{FF2B5EF4-FFF2-40B4-BE49-F238E27FC236}">
                <a16:creationId xmlns:a16="http://schemas.microsoft.com/office/drawing/2014/main" id="{5A949695-84B5-DB68-AC0F-E7BC214A9BED}"/>
              </a:ext>
            </a:extLst>
          </p:cNvPr>
          <p:cNvSpPr>
            <a:spLocks noGrp="1"/>
          </p:cNvSpPr>
          <p:nvPr userDrawn="1">
            <p:ph type="body" sz="quarter" idx="36"/>
          </p:nvPr>
        </p:nvSpPr>
        <p:spPr>
          <a:xfrm>
            <a:off x="1032191" y="539904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8" name="Text Placeholder 97">
            <a:extLst>
              <a:ext uri="{FF2B5EF4-FFF2-40B4-BE49-F238E27FC236}">
                <a16:creationId xmlns:a16="http://schemas.microsoft.com/office/drawing/2014/main" id="{23A546AF-010A-B7AD-86DF-3C673DD10A5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032191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92" name="Text Placeholder 32">
            <a:extLst>
              <a:ext uri="{FF2B5EF4-FFF2-40B4-BE49-F238E27FC236}">
                <a16:creationId xmlns:a16="http://schemas.microsoft.com/office/drawing/2014/main" id="{832474F2-60C4-D292-913E-4CB7D49628D0}"/>
              </a:ext>
            </a:extLst>
          </p:cNvPr>
          <p:cNvSpPr>
            <a:spLocks noGrp="1"/>
          </p:cNvSpPr>
          <p:nvPr userDrawn="1">
            <p:ph type="body" sz="quarter" idx="38"/>
          </p:nvPr>
        </p:nvSpPr>
        <p:spPr>
          <a:xfrm>
            <a:off x="4838269" y="539904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Text Placeholder 97">
            <a:extLst>
              <a:ext uri="{FF2B5EF4-FFF2-40B4-BE49-F238E27FC236}">
                <a16:creationId xmlns:a16="http://schemas.microsoft.com/office/drawing/2014/main" id="{31C48355-2AD4-9E40-A12C-A9AB1683C43F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4838269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94" name="Text Placeholder 32">
            <a:extLst>
              <a:ext uri="{FF2B5EF4-FFF2-40B4-BE49-F238E27FC236}">
                <a16:creationId xmlns:a16="http://schemas.microsoft.com/office/drawing/2014/main" id="{BB21261F-3359-8774-10F1-FAF183719044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8644346" y="5399046"/>
            <a:ext cx="2907792" cy="740664"/>
          </a:xfrm>
          <a:noFill/>
        </p:spPr>
        <p:txBody>
          <a:bodyPr/>
          <a:lstStyle>
            <a:lvl1pPr>
              <a:defRPr sz="12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7" name="Text Placeholder 97">
            <a:extLst>
              <a:ext uri="{FF2B5EF4-FFF2-40B4-BE49-F238E27FC236}">
                <a16:creationId xmlns:a16="http://schemas.microsoft.com/office/drawing/2014/main" id="{A4991FBD-ED8A-4EAF-120F-96B8E40F8348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8644346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1" name="Text Placeholder 82">
            <a:extLst>
              <a:ext uri="{FF2B5EF4-FFF2-40B4-BE49-F238E27FC236}">
                <a16:creationId xmlns:a16="http://schemas.microsoft.com/office/drawing/2014/main" id="{D35F9F0B-2E07-4A33-FD84-72B0A0A3DA30}"/>
              </a:ext>
            </a:extLst>
          </p:cNvPr>
          <p:cNvSpPr>
            <a:spLocks noGrp="1" noChangeAspect="1"/>
          </p:cNvSpPr>
          <p:nvPr userDrawn="1">
            <p:ph type="body" sz="quarter" idx="42" hasCustomPrompt="1"/>
          </p:nvPr>
        </p:nvSpPr>
        <p:spPr>
          <a:xfrm>
            <a:off x="434287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chemeClr val="accent2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2" name="Text Placeholder 82">
            <a:extLst>
              <a:ext uri="{FF2B5EF4-FFF2-40B4-BE49-F238E27FC236}">
                <a16:creationId xmlns:a16="http://schemas.microsoft.com/office/drawing/2014/main" id="{82313CC9-5B7E-19A3-249C-A2DBA22B90D2}"/>
              </a:ext>
            </a:extLst>
          </p:cNvPr>
          <p:cNvSpPr>
            <a:spLocks noGrp="1" noChangeAspect="1"/>
          </p:cNvSpPr>
          <p:nvPr userDrawn="1">
            <p:ph type="body" sz="quarter" idx="43" hasCustomPrompt="1"/>
          </p:nvPr>
        </p:nvSpPr>
        <p:spPr>
          <a:xfrm>
            <a:off x="8075804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0" i="0">
                <a:solidFill>
                  <a:srgbClr val="002C3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3" name="Text Placeholder 43">
            <a:extLst>
              <a:ext uri="{FF2B5EF4-FFF2-40B4-BE49-F238E27FC236}">
                <a16:creationId xmlns:a16="http://schemas.microsoft.com/office/drawing/2014/main" id="{DAFBCFA6-EF0E-14E9-78C8-AD2CED51600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838269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104" name="Text Placeholder 43">
            <a:extLst>
              <a:ext uri="{FF2B5EF4-FFF2-40B4-BE49-F238E27FC236}">
                <a16:creationId xmlns:a16="http://schemas.microsoft.com/office/drawing/2014/main" id="{53C6F9EC-E6CF-A965-494B-0058C33DB543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8644346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Step 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A19047-52F6-C4F0-C71F-4B7E775671CA}"/>
              </a:ext>
            </a:extLst>
          </p:cNvPr>
          <p:cNvSpPr txBox="1"/>
          <p:nvPr userDrawn="1"/>
        </p:nvSpPr>
        <p:spPr>
          <a:xfrm>
            <a:off x="-779929" y="22053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b="0" i="0" dirty="0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785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135E3F6-7ADB-4CFB-3CA6-AADF03F9B4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3299" y="425450"/>
            <a:ext cx="6258701" cy="6432550"/>
          </a:xfrm>
          <a:custGeom>
            <a:avLst/>
            <a:gdLst>
              <a:gd name="connsiteX0" fmla="*/ 3209827 w 6258701"/>
              <a:gd name="connsiteY0" fmla="*/ 601667 h 6432550"/>
              <a:gd name="connsiteX1" fmla="*/ 3209827 w 6258701"/>
              <a:gd name="connsiteY1" fmla="*/ 3125019 h 6432550"/>
              <a:gd name="connsiteX2" fmla="*/ 754672 w 6258701"/>
              <a:gd name="connsiteY2" fmla="*/ 3125019 h 6432550"/>
              <a:gd name="connsiteX3" fmla="*/ 6258701 w 6258701"/>
              <a:gd name="connsiteY3" fmla="*/ 0 h 6432550"/>
              <a:gd name="connsiteX4" fmla="*/ 6258701 w 6258701"/>
              <a:gd name="connsiteY4" fmla="*/ 6432550 h 6432550"/>
              <a:gd name="connsiteX5" fmla="*/ 0 w 6258701"/>
              <a:gd name="connsiteY5" fmla="*/ 6432550 h 643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8701" h="6432550">
                <a:moveTo>
                  <a:pt x="3209827" y="601667"/>
                </a:moveTo>
                <a:lnTo>
                  <a:pt x="3209827" y="3125019"/>
                </a:lnTo>
                <a:lnTo>
                  <a:pt x="754672" y="3125019"/>
                </a:lnTo>
                <a:close/>
                <a:moveTo>
                  <a:pt x="6258701" y="0"/>
                </a:moveTo>
                <a:lnTo>
                  <a:pt x="6258701" y="6432550"/>
                </a:lnTo>
                <a:lnTo>
                  <a:pt x="0" y="64325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/>
          <p:nvPr userDrawn="1"/>
        </p:nvCxnSpPr>
        <p:spPr>
          <a:xfrm>
            <a:off x="457200" y="2407927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/>
          <p:nvPr userDrawn="1"/>
        </p:nvCxnSpPr>
        <p:spPr>
          <a:xfrm>
            <a:off x="457200" y="3147218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/>
          <p:nvPr userDrawn="1"/>
        </p:nvCxnSpPr>
        <p:spPr>
          <a:xfrm>
            <a:off x="457200" y="3886509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/>
          <p:nvPr userDrawn="1"/>
        </p:nvCxnSpPr>
        <p:spPr>
          <a:xfrm>
            <a:off x="457200" y="4625800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/>
          <p:nvPr userDrawn="1"/>
        </p:nvCxnSpPr>
        <p:spPr>
          <a:xfrm>
            <a:off x="457200" y="5365091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7920B15-A432-9F6D-93A7-6F3FF50234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03750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398A5D4-07BB-CCA7-31DC-B41F65F8B5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3750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8593B2-21DC-EE94-B070-8EA7B2878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3750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C6C6C090-FC9E-D878-81FE-A36884AD0A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03750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1CE5A4C-CF35-B8B8-0EA8-E209FAC2B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03750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67E9FCC-C817-1131-B956-C4096AD29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3750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19219424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/>
          <p:nvPr userDrawn="1"/>
        </p:nvCxnSpPr>
        <p:spPr>
          <a:xfrm>
            <a:off x="457200" y="2407927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/>
          <p:nvPr userDrawn="1"/>
        </p:nvCxnSpPr>
        <p:spPr>
          <a:xfrm>
            <a:off x="457200" y="3147218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/>
          <p:nvPr userDrawn="1"/>
        </p:nvCxnSpPr>
        <p:spPr>
          <a:xfrm>
            <a:off x="457200" y="3886509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/>
          <p:nvPr userDrawn="1"/>
        </p:nvCxnSpPr>
        <p:spPr>
          <a:xfrm>
            <a:off x="457200" y="4625800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/>
          <p:nvPr userDrawn="1"/>
        </p:nvCxnSpPr>
        <p:spPr>
          <a:xfrm>
            <a:off x="457200" y="5365091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7920B15-A432-9F6D-93A7-6F3FF50234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9001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398A5D4-07BB-CCA7-31DC-B41F65F8B5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001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8593B2-21DC-EE94-B070-8EA7B2878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59001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C6C6C090-FC9E-D878-81FE-A36884AD0A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001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1CE5A4C-CF35-B8B8-0EA8-E209FAC2B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001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67E9FCC-C817-1131-B956-C4096AD29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9001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  <p:pic>
        <p:nvPicPr>
          <p:cNvPr id="6" name="Picture 5" descr="A purple triangle on a black background&#10;&#10;AI-generated content may be incorrect.">
            <a:extLst>
              <a:ext uri="{FF2B5EF4-FFF2-40B4-BE49-F238E27FC236}">
                <a16:creationId xmlns:a16="http://schemas.microsoft.com/office/drawing/2014/main" id="{3CC1759A-DA54-B027-6ABC-FDF88732B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842" y="2150154"/>
            <a:ext cx="4598732" cy="47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7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3BA3E5-2BDD-7389-E089-442509A9E9F4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87249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0F73C-EADD-6D42-4C73-19B221901C7B}"/>
              </a:ext>
            </a:extLst>
          </p:cNvPr>
          <p:cNvSpPr/>
          <p:nvPr userDrawn="1"/>
        </p:nvSpPr>
        <p:spPr>
          <a:xfrm>
            <a:off x="7796981" y="6134100"/>
            <a:ext cx="3937819" cy="723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orange circles&#10;&#10;AI-generated content may be incorrect.">
            <a:extLst>
              <a:ext uri="{FF2B5EF4-FFF2-40B4-BE49-F238E27FC236}">
                <a16:creationId xmlns:a16="http://schemas.microsoft.com/office/drawing/2014/main" id="{F3B2A9BE-3665-0E87-905D-5ECA30747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4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CA5720-EDEE-4D78-396A-E7E89774A0AE}"/>
              </a:ext>
            </a:extLst>
          </p:cNvPr>
          <p:cNvCxnSpPr/>
          <p:nvPr userDrawn="1"/>
        </p:nvCxnSpPr>
        <p:spPr>
          <a:xfrm>
            <a:off x="457200" y="2407927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AD6415-420F-B90E-12F2-20131A97D054}"/>
              </a:ext>
            </a:extLst>
          </p:cNvPr>
          <p:cNvCxnSpPr/>
          <p:nvPr userDrawn="1"/>
        </p:nvCxnSpPr>
        <p:spPr>
          <a:xfrm>
            <a:off x="457200" y="3147218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232C35-8150-332D-80EF-D2E9099A29AE}"/>
              </a:ext>
            </a:extLst>
          </p:cNvPr>
          <p:cNvCxnSpPr/>
          <p:nvPr userDrawn="1"/>
        </p:nvCxnSpPr>
        <p:spPr>
          <a:xfrm>
            <a:off x="457200" y="3886509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0C5F57-85D9-BB6E-55D1-6899FBC5A5AE}"/>
              </a:ext>
            </a:extLst>
          </p:cNvPr>
          <p:cNvCxnSpPr/>
          <p:nvPr userDrawn="1"/>
        </p:nvCxnSpPr>
        <p:spPr>
          <a:xfrm>
            <a:off x="457200" y="4625800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1E245F-79CA-ED0B-EB46-A7B149FB012C}"/>
              </a:ext>
            </a:extLst>
          </p:cNvPr>
          <p:cNvCxnSpPr/>
          <p:nvPr userDrawn="1"/>
        </p:nvCxnSpPr>
        <p:spPr>
          <a:xfrm>
            <a:off x="457200" y="5365091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F6B44829-A99F-F89A-07C5-9EC2B5B34F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2E337FA7-F16E-0CC1-4A4A-1596CD190B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0BCCC58-4BA7-BE19-E293-70F6558EA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C3907FDD-26ED-9578-9863-83071C7565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0B4C713-36ED-4E2E-7B31-09DBB6A3EE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BB780D0-DA52-5DB2-55AE-8755B1F9DA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67F3412-E0E3-C428-0936-5E3215A903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9001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BE59E36-BBCA-A797-811E-BA56E1B1E5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001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7A423B8F-F704-AB51-8362-E46111E2D0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59001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7745BCFE-C13F-E4B0-7231-F89ECAB36B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001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BE287599-8B4F-4A1A-A372-3F9A509431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001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ED5FF364-C8B1-C273-6452-1DE591CF0E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9001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378743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ssion Title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165C0-BE8A-2E7C-3E2D-0E900C517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B58475FB-176F-6DC1-C268-2C3C3613F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53000">
                <a:srgbClr val="02202E">
                  <a:alpha val="74000"/>
                </a:srgbClr>
              </a:gs>
              <a:gs pos="0">
                <a:srgbClr val="030D19">
                  <a:alpha val="85000"/>
                </a:srgbClr>
              </a:gs>
              <a:gs pos="100000">
                <a:srgbClr val="02304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b="0" i="0" dirty="0">
                <a:noFill/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ctr" defTabSz="457200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AEAB2AE-93A7-29B3-B02A-ADFB99B95C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2023110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 b="0" i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Date/Time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4A7FCBB-2EAF-DC1C-0885-921E5C88C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5547"/>
            <a:ext cx="6839712" cy="1806905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session title here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5BF540-7ECB-5771-C754-EFB0B12D0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227385"/>
            <a:ext cx="6839712" cy="492443"/>
          </a:xfrm>
        </p:spPr>
        <p:txBody>
          <a:bodyPr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87FBD1-496D-CEF1-2FB8-8B6068FCFC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5825490"/>
            <a:ext cx="6839712" cy="308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5231615-C837-63EF-D317-BA9119E062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2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B59886-6F61-3054-6716-872E0CD5FABC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87249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3B2A9BE-3665-0E87-905D-5ECA30747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16" r="-1"/>
          <a:stretch>
            <a:fillRect/>
          </a:stretch>
        </p:blipFill>
        <p:spPr>
          <a:xfrm>
            <a:off x="6332172" y="0"/>
            <a:ext cx="58598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accent2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A28060-311F-0F19-C075-26BB26DBD412}"/>
              </a:ext>
            </a:extLst>
          </p:cNvPr>
          <p:cNvCxnSpPr/>
          <p:nvPr userDrawn="1"/>
        </p:nvCxnSpPr>
        <p:spPr>
          <a:xfrm>
            <a:off x="457200" y="2407927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F7A5FD-391B-FAF5-8634-7D4A4EF1FF0C}"/>
              </a:ext>
            </a:extLst>
          </p:cNvPr>
          <p:cNvCxnSpPr/>
          <p:nvPr userDrawn="1"/>
        </p:nvCxnSpPr>
        <p:spPr>
          <a:xfrm>
            <a:off x="457200" y="3147218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104C82-A50C-3A7B-4295-C77E8A6DAAFE}"/>
              </a:ext>
            </a:extLst>
          </p:cNvPr>
          <p:cNvCxnSpPr/>
          <p:nvPr userDrawn="1"/>
        </p:nvCxnSpPr>
        <p:spPr>
          <a:xfrm>
            <a:off x="457200" y="3886509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514FC2-DB19-33D8-7376-FD15B45C83C2}"/>
              </a:ext>
            </a:extLst>
          </p:cNvPr>
          <p:cNvCxnSpPr/>
          <p:nvPr userDrawn="1"/>
        </p:nvCxnSpPr>
        <p:spPr>
          <a:xfrm>
            <a:off x="457200" y="4625800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D96077-5894-0047-52D8-1C868925AE8A}"/>
              </a:ext>
            </a:extLst>
          </p:cNvPr>
          <p:cNvCxnSpPr/>
          <p:nvPr userDrawn="1"/>
        </p:nvCxnSpPr>
        <p:spPr>
          <a:xfrm>
            <a:off x="457200" y="5365091"/>
            <a:ext cx="591305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07CC9999-DAC6-1D90-0C3B-6DE9CEE7D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F5E04A42-4BCA-53D9-92C5-B5503A7CA3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248CD566-3401-B713-5F98-61BA19171C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65210FE8-6BC0-C6F2-E2D5-221528681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0E9F8986-8044-DC60-9B00-AF87A60351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DE3440B3-6922-2B2E-AC4D-363FFFFD1A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topic goes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D6189325-4CAF-FAEB-2CAE-5EB14D058D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9001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1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41891E7C-C844-AC15-AE5B-F1D8E11273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001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2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ED350919-E7AF-BEE0-8552-9937DF5532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59001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3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24F48E03-36F9-1D8D-0B95-6E1F72333E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001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4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8BFF188F-3193-E1B4-24FA-49C5C75889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001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5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131C1C6-5462-29FF-0A5D-3102352763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9001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36910834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Take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68E882FF-A290-F425-61D0-1EED839DD8E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425450"/>
            <a:ext cx="6126163" cy="6143625"/>
          </a:xfrm>
          <a:custGeom>
            <a:avLst/>
            <a:gdLst>
              <a:gd name="connsiteX0" fmla="*/ 2309 w 6126163"/>
              <a:gd name="connsiteY0" fmla="*/ 3074033 h 6143625"/>
              <a:gd name="connsiteX1" fmla="*/ 3063275 w 6126163"/>
              <a:gd name="connsiteY1" fmla="*/ 3083600 h 6143625"/>
              <a:gd name="connsiteX2" fmla="*/ 3072804 w 6126163"/>
              <a:gd name="connsiteY2" fmla="*/ 6143625 h 6143625"/>
              <a:gd name="connsiteX3" fmla="*/ 3072224 w 6126163"/>
              <a:gd name="connsiteY3" fmla="*/ 6143625 h 6143625"/>
              <a:gd name="connsiteX4" fmla="*/ 0 w 6126163"/>
              <a:gd name="connsiteY4" fmla="*/ 0 h 6143625"/>
              <a:gd name="connsiteX5" fmla="*/ 2015844 w 6126163"/>
              <a:gd name="connsiteY5" fmla="*/ 0 h 6143625"/>
              <a:gd name="connsiteX6" fmla="*/ 6107184 w 6126163"/>
              <a:gd name="connsiteY6" fmla="*/ 12735 h 6143625"/>
              <a:gd name="connsiteX7" fmla="*/ 6126163 w 6126163"/>
              <a:gd name="connsiteY7" fmla="*/ 6105663 h 6143625"/>
              <a:gd name="connsiteX8" fmla="*/ 6126163 w 6126163"/>
              <a:gd name="connsiteY8" fmla="*/ 6143625 h 6143625"/>
              <a:gd name="connsiteX9" fmla="*/ 6125699 w 6126163"/>
              <a:gd name="connsiteY9" fmla="*/ 6143625 h 6143625"/>
              <a:gd name="connsiteX10" fmla="*/ 0 w 6126163"/>
              <a:gd name="connsiteY10" fmla="*/ 17926 h 614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6163" h="6143625">
                <a:moveTo>
                  <a:pt x="2309" y="3074033"/>
                </a:moveTo>
                <a:lnTo>
                  <a:pt x="3063275" y="3083600"/>
                </a:lnTo>
                <a:lnTo>
                  <a:pt x="3072804" y="6143625"/>
                </a:lnTo>
                <a:lnTo>
                  <a:pt x="3072224" y="6143625"/>
                </a:lnTo>
                <a:close/>
                <a:moveTo>
                  <a:pt x="0" y="0"/>
                </a:moveTo>
                <a:lnTo>
                  <a:pt x="2015844" y="0"/>
                </a:lnTo>
                <a:lnTo>
                  <a:pt x="6107184" y="12735"/>
                </a:lnTo>
                <a:lnTo>
                  <a:pt x="6126163" y="6105663"/>
                </a:lnTo>
                <a:lnTo>
                  <a:pt x="6126163" y="6143625"/>
                </a:lnTo>
                <a:lnTo>
                  <a:pt x="6125699" y="6143625"/>
                </a:lnTo>
                <a:lnTo>
                  <a:pt x="0" y="179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50" y="425722"/>
            <a:ext cx="5076545" cy="443198"/>
          </a:xfrm>
        </p:spPr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8252" y="931893"/>
            <a:ext cx="5076548" cy="307777"/>
          </a:xfrm>
        </p:spPr>
        <p:txBody>
          <a:bodyPr wrap="square">
            <a:spAutoFit/>
          </a:bodyPr>
          <a:lstStyle>
            <a:lvl1pPr>
              <a:defRPr sz="2000" b="0" i="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>
            <a:cxnSpLocks/>
          </p:cNvCxnSpPr>
          <p:nvPr userDrawn="1"/>
        </p:nvCxnSpPr>
        <p:spPr>
          <a:xfrm>
            <a:off x="6658251" y="2407927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>
            <a:cxnSpLocks/>
          </p:cNvCxnSpPr>
          <p:nvPr userDrawn="1"/>
        </p:nvCxnSpPr>
        <p:spPr>
          <a:xfrm>
            <a:off x="6658251" y="3147218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>
            <a:cxnSpLocks/>
          </p:cNvCxnSpPr>
          <p:nvPr userDrawn="1"/>
        </p:nvCxnSpPr>
        <p:spPr>
          <a:xfrm>
            <a:off x="6658251" y="3886509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>
            <a:cxnSpLocks/>
          </p:cNvCxnSpPr>
          <p:nvPr userDrawn="1"/>
        </p:nvCxnSpPr>
        <p:spPr>
          <a:xfrm>
            <a:off x="6658251" y="4625800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>
            <a:cxnSpLocks/>
          </p:cNvCxnSpPr>
          <p:nvPr userDrawn="1"/>
        </p:nvCxnSpPr>
        <p:spPr>
          <a:xfrm>
            <a:off x="6658251" y="5365091"/>
            <a:ext cx="507654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8252" y="188854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#1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8252" y="262783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#2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8252" y="336712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#3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8252" y="410641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#4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8252" y="484570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#5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8252" y="5584993"/>
            <a:ext cx="5076548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0" i="0" dirty="0" smtClean="0"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Takeaway #6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B72034-9D6D-F8D2-0E84-E4E9BE397CE3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920455-41DB-BAC9-0B56-737B199D3F36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1594931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1A04B-A07D-BDA2-A136-5BB150A49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177790" cy="44319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E37D20-8729-FD66-D338-A5F74FA305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7670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148F6C-143E-D8D9-CE19-0F4F8F59D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3446" y="4876275"/>
            <a:ext cx="288036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9EB8CF9-8D5C-D723-5C16-44F002DCA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3446" y="5587633"/>
            <a:ext cx="2880360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1804084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FA7DF4-D12F-7D6B-CB88-FB5E8EFB6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177790" cy="44319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E37D20-8729-FD66-D338-A5F74FA305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73535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148F6C-143E-D8D9-CE19-0F4F8F59D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3535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9EB8CF9-8D5C-D723-5C16-44F002DCA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3535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42E4968-039F-D26D-FFBB-6F5D0FBE63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41569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46ABCC3-2680-F3CF-37A2-97DEBB0007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1569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FF9D10-5207-A671-40A7-407BE31711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569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2786165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FA7DF4-D12F-7D6B-CB88-FB5E8EFB6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177790" cy="44319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E37D20-8729-FD66-D338-A5F74FA305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518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148F6C-143E-D8D9-CE19-0F4F8F59D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9518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9EB8CF9-8D5C-D723-5C16-44F002DCA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9518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42E4968-039F-D26D-FFBB-6F5D0FBE63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07552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46ABCC3-2680-F3CF-37A2-97DEBB0007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7552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FF9D10-5207-A671-40A7-407BE31711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7552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5373EEE4-7C3C-1422-FAEC-54BA644BC4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75586" y="1938130"/>
            <a:ext cx="2591912" cy="2591912"/>
          </a:xfrm>
          <a:prstGeom prst="ellipse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71F78AE-FBC4-153E-A5ED-544CA0EC94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5586" y="4876275"/>
            <a:ext cx="25919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E277A08-EEBC-F69A-D0CE-BEAEC9A923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5586" y="5587633"/>
            <a:ext cx="2591912" cy="319961"/>
          </a:xfrm>
        </p:spPr>
        <p:txBody>
          <a:bodyPr/>
          <a:lstStyle>
            <a:lvl1pPr algn="ctr">
              <a:defRPr sz="1800">
                <a:solidFill>
                  <a:srgbClr val="CB65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3390429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60D47-3E3E-4462-3A38-8B44F2114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15000">
                <a:schemeClr val="accent1">
                  <a:alpha val="85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05AF1B-F9D2-8009-C5DF-9DEB5E7C260F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698148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AE9D9E-F2F9-E633-29FA-AE42D05CA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8000">
                <a:schemeClr val="accent3">
                  <a:alpha val="75000"/>
                </a:schemeClr>
              </a:gs>
              <a:gs pos="87000">
                <a:schemeClr val="accent3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53C68-7D3C-46FE-9864-B0ADD1848AA8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3252650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EB908-B255-EDAB-42A5-FEA3BDC94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alpha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486A4-E382-C73E-8369-1B8F70A10B09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3842182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1788A-B2A5-929D-21EA-5EBBE35C5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21240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A7AFD-E721-FD99-448F-A0D733F514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70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olet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815A4-E79C-3C07-B092-ABEBFA0D8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0" i="0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4733992"/>
            <a:ext cx="564184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C9421C0-422F-80D8-4642-79C33A7FB7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D80D0-24AE-78CD-B96F-57B93FA35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b="0" i="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067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8455-E8ED-F954-3039-C82F051F1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0D9D3-EF54-5EFD-8C3E-B5BF2CA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565"/>
            <a:ext cx="5129561" cy="76287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857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Aqu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8455-E8ED-F954-3039-C82F051F1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0D9D3-EF54-5EFD-8C3E-B5BF2CA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565"/>
            <a:ext cx="5129561" cy="76287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3414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Tanger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8455-E8ED-F954-3039-C82F051F1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0D9D3-EF54-5EFD-8C3E-B5BF2CA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565"/>
            <a:ext cx="5129561" cy="76287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203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5C85AEE-7248-B509-F1B6-9DAF61BB0C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09D9E-86EB-1F2E-FFDE-D9B1C06662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BD336-A00C-63D4-7AD2-BE02822948A6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06190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2A35B7-94D1-4B03-4562-E075EFF894AF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ABEDF-436F-F059-3F41-6C4F10703639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30963255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5C85AEE-7248-B509-F1B6-9DAF61BB0C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09D9E-86EB-1F2E-FFDE-D9B1C06662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900" b="0" i="0">
                <a:latin typeface="Aptos" panose="020B0004020202020204" pitchFamily="34" charset="0"/>
              </a:defRPr>
            </a:lvl1pPr>
            <a:lvl2pPr>
              <a:defRPr sz="900" b="0" i="0">
                <a:latin typeface="Aptos" panose="020B0004020202020204" pitchFamily="34" charset="0"/>
              </a:defRPr>
            </a:lvl2pPr>
            <a:lvl3pPr>
              <a:defRPr sz="900" b="0" i="0">
                <a:latin typeface="Aptos" panose="020B0004020202020204" pitchFamily="34" charset="0"/>
              </a:defRPr>
            </a:lvl3pPr>
            <a:lvl4pPr>
              <a:defRPr sz="900" b="0" i="0">
                <a:latin typeface="Aptos" panose="020B0004020202020204" pitchFamily="34" charset="0"/>
              </a:defRPr>
            </a:lvl4pPr>
            <a:lvl5pPr>
              <a:defRPr sz="9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BD336-A00C-63D4-7AD2-BE02822948A6}"/>
              </a:ext>
            </a:extLst>
          </p:cNvPr>
          <p:cNvCxnSpPr>
            <a:cxnSpLocks/>
          </p:cNvCxnSpPr>
          <p:nvPr userDrawn="1"/>
        </p:nvCxnSpPr>
        <p:spPr>
          <a:xfrm>
            <a:off x="457200" y="1206190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A5BBC1F-1597-0B3C-6711-3F2B79FE817A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338EA-5F3F-9D00-9888-9760151E9D26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2345060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onso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FA7DF4-D12F-7D6B-CB88-FB5E8EFB6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A21F6-3939-DD9E-B44D-4A2BBCE2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61557"/>
            <a:ext cx="11309839" cy="443198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10D226-4EBF-1D51-5A77-3A1378BB28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AD9AFB2-7F98-1801-E728-7B27B74A5A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29977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2681A554-4191-EB02-691C-522CF7F10D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02754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7056E15E-6F61-D74C-2B0D-B46E63C66C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75530" y="3000944"/>
            <a:ext cx="2391509" cy="1371600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2B4358-8D60-E111-CD1B-560150A1D600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EFDC33-267E-AE23-F733-A59F3E653919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FC9F87-2172-71AD-76EF-51D52DF612E9}"/>
              </a:ext>
            </a:extLst>
          </p:cNvPr>
          <p:cNvCxnSpPr>
            <a:cxnSpLocks/>
          </p:cNvCxnSpPr>
          <p:nvPr userDrawn="1"/>
        </p:nvCxnSpPr>
        <p:spPr>
          <a:xfrm>
            <a:off x="457200" y="2602849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28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onso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B70B98-EED2-09D1-D595-36A70AA5D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400000"/>
                    </a14:imgEffect>
                    <a14:imgEffect>
                      <a14:brightnessContrast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2B4358-8D60-E111-CD1B-560150A1D600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EFDC33-267E-AE23-F733-A59F3E653919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A04799-703C-B4C0-C76B-46108C88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61557"/>
            <a:ext cx="11309839" cy="443198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B628B207-3A05-DB4C-B75A-FEB9E83498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EA22AFEB-ED09-9152-8D1B-0403C8071D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29977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B7740C2-62C9-8437-47D9-1E78C534FC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02754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E47B03FF-58C3-7BA5-9EEE-B1EEAAF321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43291" y="3000944"/>
            <a:ext cx="2391509" cy="1371600"/>
          </a:xfr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Logo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9CB378-13ED-48CD-8935-D1B135C27F04}"/>
              </a:ext>
            </a:extLst>
          </p:cNvPr>
          <p:cNvCxnSpPr>
            <a:cxnSpLocks/>
          </p:cNvCxnSpPr>
          <p:nvPr userDrawn="1"/>
        </p:nvCxnSpPr>
        <p:spPr>
          <a:xfrm>
            <a:off x="457200" y="2602849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48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73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8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9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11277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93621"/>
            <a:ext cx="11277598" cy="384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6" y="6227183"/>
            <a:ext cx="112776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="0" i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2838B-CBC2-603E-D33E-834D02C1DC85}"/>
              </a:ext>
            </a:extLst>
          </p:cNvPr>
          <p:cNvCxnSpPr>
            <a:cxnSpLocks/>
          </p:cNvCxnSpPr>
          <p:nvPr userDrawn="1"/>
        </p:nvCxnSpPr>
        <p:spPr>
          <a:xfrm>
            <a:off x="457192" y="854409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4511E4-7A46-2730-6372-F55C4483B1BC}"/>
              </a:ext>
            </a:extLst>
          </p:cNvPr>
          <p:cNvSpPr txBox="1"/>
          <p:nvPr userDrawn="1"/>
        </p:nvSpPr>
        <p:spPr>
          <a:xfrm>
            <a:off x="11299062" y="309226"/>
            <a:ext cx="435742" cy="298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00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04FB4-B6F5-B09A-DA79-029E923DFB3D}"/>
              </a:ext>
            </a:extLst>
          </p:cNvPr>
          <p:cNvSpPr txBox="1"/>
          <p:nvPr userDrawn="1"/>
        </p:nvSpPr>
        <p:spPr>
          <a:xfrm>
            <a:off x="8771758" y="309226"/>
            <a:ext cx="2527304" cy="298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10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| PMI.ORG</a:t>
            </a:r>
          </a:p>
        </p:txBody>
      </p:sp>
    </p:spTree>
    <p:extLst>
      <p:ext uri="{BB962C8B-B14F-4D97-AF65-F5344CB8AC3E}">
        <p14:creationId xmlns:p14="http://schemas.microsoft.com/office/powerpoint/2010/main" val="121891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54" r:id="rId3"/>
    <p:sldLayoutId id="2147483850" r:id="rId4"/>
    <p:sldLayoutId id="2147483851" r:id="rId5"/>
    <p:sldLayoutId id="2147483853" r:id="rId6"/>
    <p:sldLayoutId id="2147483874" r:id="rId7"/>
    <p:sldLayoutId id="2147483875" r:id="rId8"/>
    <p:sldLayoutId id="2147483824" r:id="rId9"/>
    <p:sldLayoutId id="2147483830" r:id="rId10"/>
    <p:sldLayoutId id="2147483846" r:id="rId11"/>
    <p:sldLayoutId id="2147483847" r:id="rId12"/>
    <p:sldLayoutId id="2147483848" r:id="rId13"/>
    <p:sldLayoutId id="214748384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 baseline="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1828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600"/>
        </a:spcBef>
        <a:buFont typeface="Aptos Light" panose="020B0004020202020204" pitchFamily="34" charset="0"/>
        <a:buChar char="−"/>
        <a:defRPr sz="18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ptos Light" panose="020B0004020202020204" pitchFamily="34" charset="0"/>
        <a:buChar char="−"/>
        <a:defRPr sz="16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11277598" cy="3987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5763021"/>
            <a:ext cx="112776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="0" i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25F117-0DEC-B65C-3767-D0D212C7DA1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85" r:id="rId2"/>
    <p:sldLayoutId id="2147483881" r:id="rId3"/>
    <p:sldLayoutId id="2147483883" r:id="rId4"/>
    <p:sldLayoutId id="2147483882" r:id="rId5"/>
    <p:sldLayoutId id="2147483884" r:id="rId6"/>
    <p:sldLayoutId id="2147483831" r:id="rId7"/>
    <p:sldLayoutId id="2147483866" r:id="rId8"/>
    <p:sldLayoutId id="2147483888" r:id="rId9"/>
    <p:sldLayoutId id="2147483889" r:id="rId10"/>
    <p:sldLayoutId id="2147483867" r:id="rId11"/>
    <p:sldLayoutId id="2147483832" r:id="rId12"/>
    <p:sldLayoutId id="2147483872" r:id="rId13"/>
    <p:sldLayoutId id="2147483886" r:id="rId14"/>
    <p:sldLayoutId id="2147483895" r:id="rId15"/>
    <p:sldLayoutId id="2147483887" r:id="rId16"/>
    <p:sldLayoutId id="2147483868" r:id="rId17"/>
    <p:sldLayoutId id="2147483869" r:id="rId18"/>
    <p:sldLayoutId id="2147483870" r:id="rId19"/>
    <p:sldLayoutId id="2147483871" r:id="rId20"/>
    <p:sldLayoutId id="2147483859" r:id="rId21"/>
    <p:sldLayoutId id="2147483896" r:id="rId22"/>
    <p:sldLayoutId id="2147483897" r:id="rId23"/>
    <p:sldLayoutId id="2147483898" r:id="rId24"/>
    <p:sldLayoutId id="2147483880" r:id="rId25"/>
    <p:sldLayoutId id="2147483876" r:id="rId26"/>
    <p:sldLayoutId id="2147483877" r:id="rId27"/>
    <p:sldLayoutId id="2147483878" r:id="rId28"/>
    <p:sldLayoutId id="2147483855" r:id="rId29"/>
    <p:sldLayoutId id="2147483861" r:id="rId30"/>
    <p:sldLayoutId id="2147483862" r:id="rId31"/>
    <p:sldLayoutId id="2147483863" r:id="rId32"/>
    <p:sldLayoutId id="2147483865" r:id="rId33"/>
    <p:sldLayoutId id="2147483864" r:id="rId34"/>
    <p:sldLayoutId id="2147483890" r:id="rId35"/>
    <p:sldLayoutId id="2147483891" r:id="rId36"/>
    <p:sldLayoutId id="2147483892" r:id="rId37"/>
    <p:sldLayoutId id="2147483893" r:id="rId38"/>
    <p:sldLayoutId id="2147483894" r:id="rId39"/>
    <p:sldLayoutId id="2147483899" r:id="rId40"/>
    <p:sldLayoutId id="2147483900" r:id="rId41"/>
    <p:sldLayoutId id="2147483827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 baseline="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1828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600"/>
        </a:spcBef>
        <a:buFont typeface="Aptos Light" panose="020B0004020202020204" pitchFamily="34" charset="0"/>
        <a:buChar char="−"/>
        <a:defRPr sz="18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ptos Light" panose="020B0004020202020204" pitchFamily="34" charset="0"/>
        <a:buChar char="−"/>
        <a:defRPr sz="16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  <p15:guide id="7" orient="horz" pos="264" userDrawn="1">
          <p15:clr>
            <a:srgbClr val="F26B43"/>
          </p15:clr>
        </p15:guide>
        <p15:guide id="8" orient="horz" pos="10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0" i="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1350" b="0" i="0" dirty="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11277598" cy="3987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b="0" i="0" kern="1200" dirty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2025 Project Management Institute   |   PMI.ORG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5763021"/>
            <a:ext cx="112776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="0" i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25F117-0DEC-B65C-3767-D0D212C7DA1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74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  <p:sldLayoutId id="2147483926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2" r:id="rId31"/>
    <p:sldLayoutId id="2147483933" r:id="rId32"/>
    <p:sldLayoutId id="2147483934" r:id="rId33"/>
    <p:sldLayoutId id="2147483935" r:id="rId34"/>
    <p:sldLayoutId id="2147483936" r:id="rId35"/>
    <p:sldLayoutId id="2147483937" r:id="rId36"/>
    <p:sldLayoutId id="2147483938" r:id="rId37"/>
    <p:sldLayoutId id="2147483939" r:id="rId38"/>
    <p:sldLayoutId id="2147483940" r:id="rId39"/>
    <p:sldLayoutId id="2147483941" r:id="rId40"/>
    <p:sldLayoutId id="2147483942" r:id="rId41"/>
    <p:sldLayoutId id="2147483943" r:id="rId4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 baseline="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1828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600"/>
        </a:spcBef>
        <a:buFont typeface="Aptos Light" panose="020B0004020202020204" pitchFamily="34" charset="0"/>
        <a:buChar char="−"/>
        <a:defRPr sz="18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ptos Light" panose="020B0004020202020204" pitchFamily="34" charset="0"/>
        <a:buChar char="−"/>
        <a:defRPr sz="1600" b="0" i="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6" orient="horz" pos="3864">
          <p15:clr>
            <a:srgbClr val="F26B43"/>
          </p15:clr>
        </p15:guide>
        <p15:guide id="7" orient="horz" pos="264">
          <p15:clr>
            <a:srgbClr val="F26B43"/>
          </p15:clr>
        </p15:guide>
        <p15:guide id="8" orient="horz" pos="1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9_DDEA136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1_9903F8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cloud.microsoft/r/1mhBjT7VM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docs.google.com/forms/d/e/1FAIpQLSd6RP4rgYuPOZZKNBrUMbF6JJp-qpL1zx6534nsU2Eopyiezw/viewfor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mi.org/learning/thought-leadership/global-project-management-talent-ga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www.pmi.org/learning/thought-leadership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91C31-F845-9143-96D1-643ABA95F8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53497"/>
            <a:ext cx="9336024" cy="5687568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58922-A6BE-D8CD-E144-1867790599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682493"/>
            <a:ext cx="10836876" cy="1656351"/>
          </a:xfrm>
        </p:spPr>
        <p:txBody>
          <a:bodyPr/>
          <a:lstStyle/>
          <a:p>
            <a:r>
              <a:rPr lang="en-US" dirty="0"/>
              <a:t>The Talent Gap &amp; Future of Project Leadership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95FA9-6C17-D1EC-0009-0C4FA3381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Launching PMI Arizona Thought Leadership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3AE32B-8BEF-129B-944B-93C35DA9A7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March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2CCE5-C0B0-3585-79DD-6AE7BBE1F451}"/>
              </a:ext>
            </a:extLst>
          </p:cNvPr>
          <p:cNvSpPr txBox="1"/>
          <p:nvPr/>
        </p:nvSpPr>
        <p:spPr>
          <a:xfrm>
            <a:off x="8917663" y="1901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ptos" panose="020B00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42C478F1-84A4-55E8-4C72-17D3FAB3C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826" y="6106159"/>
            <a:ext cx="1534047" cy="5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397910-A5B3-5926-D643-6BECC872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Professional Demand Growth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B7396-BCF0-44EC-2C18-898685AD7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Market Size Trends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CCDEEE1-F807-E421-4B5F-8C74A597FB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5763021"/>
            <a:ext cx="11277608" cy="365125"/>
          </a:xfrm>
        </p:spPr>
        <p:txBody>
          <a:bodyPr/>
          <a:lstStyle/>
          <a:p>
            <a:r>
              <a:rPr lang="en-US"/>
              <a:t>Project Management Institute. (2025, April). Global project management talent gap [Report].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4D9567-47DE-E0D8-1B2C-23986162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77" y="1614233"/>
            <a:ext cx="8874702" cy="41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9CF1-46DB-E074-6712-28487C3DD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58030E-1F8F-E768-1BA5-AB8EF156BB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b="1" dirty="0"/>
              <a:t>Highest projected growth regions: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South Asia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Sub-Saharan Africa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6DFA09C2-8A1D-8C82-B982-E617808101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Emerging Economies as Primary Growth Engines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006CF0BB-BBFC-2F1D-43D3-79E960E0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Distribution of Demand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BD5F1-13F1-F51B-C763-428A91643B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Characteristics: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Rapid industrialization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Infrastructure expansion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Digital acceleration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EF1F4-4D2C-AC90-2F03-09A80E24B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746B85-CD2F-12EA-6ED7-DF3DDF9D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371" y="1676402"/>
            <a:ext cx="7237258" cy="3962400"/>
          </a:xfrm>
          <a:prstGeom prst="rect">
            <a:avLst/>
          </a:prstGeom>
          <a:noFill/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6AB5D27-5DA6-3BD5-9C09-0F8F7B48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763021"/>
            <a:ext cx="11277608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Project Management Institute. (2025, April). Global project management talent gap [Report].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E241A-DCF7-3A1E-DF65-BEA77E609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>
            <a:normAutofit/>
          </a:bodyPr>
          <a:lstStyle/>
          <a:p>
            <a:r>
              <a:rPr lang="en-US" dirty="0"/>
              <a:t>Market Size Change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536F54-AEBB-EF37-387F-37E42E5E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 anchor="t">
            <a:normAutofit/>
          </a:bodyPr>
          <a:lstStyle/>
          <a:p>
            <a:r>
              <a:rPr lang="en-US" dirty="0"/>
              <a:t>Talent Gap by Region</a:t>
            </a:r>
          </a:p>
        </p:txBody>
      </p:sp>
    </p:spTree>
    <p:extLst>
      <p:ext uri="{BB962C8B-B14F-4D97-AF65-F5344CB8AC3E}">
        <p14:creationId xmlns:p14="http://schemas.microsoft.com/office/powerpoint/2010/main" val="37231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7FA2B-C72D-3F46-04C2-243E0CDFB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EE3E14-715F-0C9B-603D-3820618B96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b="1" dirty="0"/>
              <a:t>High-growth sectors: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Construction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Manufacturing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Information Technology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Healthcare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59155625-07B3-A4BC-9083-FC317AC014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Drivers of Project Demand Across Key Industries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804DF95C-A29B-4A7F-AA8D-18A125C8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Industry-Specific Demand Pressures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F9244-C51F-4EA5-E5DE-0FD73BEAF9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Drivers: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Infrastructure modernization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Digital transformation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Industrial automation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Health system scaling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B3B20-DC44-F3AE-362A-38822853441E}"/>
              </a:ext>
            </a:extLst>
          </p:cNvPr>
          <p:cNvSpPr txBox="1"/>
          <p:nvPr/>
        </p:nvSpPr>
        <p:spPr>
          <a:xfrm>
            <a:off x="194618" y="5279776"/>
            <a:ext cx="75159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Aptos" panose="020B0004020202020204" pitchFamily="34" charset="0"/>
              </a:rPr>
              <a:t>Project management capacity is becoming a cross-sector critical competency.</a:t>
            </a:r>
          </a:p>
        </p:txBody>
      </p:sp>
    </p:spTree>
    <p:extLst>
      <p:ext uri="{BB962C8B-B14F-4D97-AF65-F5344CB8AC3E}">
        <p14:creationId xmlns:p14="http://schemas.microsoft.com/office/powerpoint/2010/main" val="127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F43E6E-A282-1E5D-A6B9-F9CAB068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062654" cy="443198"/>
          </a:xfrm>
        </p:spPr>
        <p:txBody>
          <a:bodyPr/>
          <a:lstStyle/>
          <a:p>
            <a:r>
              <a:rPr lang="en-US" dirty="0"/>
              <a:t>Mature Economy Dynamics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6E4D994-AB3D-1749-7635-2B462DBA7D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5463" y="0"/>
            <a:ext cx="5316537" cy="5308600"/>
          </a:xfr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D041257-1531-A14E-2CDF-9D6E590F60E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656838"/>
            <a:ext cx="5062655" cy="4508740"/>
          </a:xfrm>
        </p:spPr>
        <p:txBody>
          <a:bodyPr/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Slower net workforce growth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Aging professional base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Increased need for:</a:t>
            </a:r>
          </a:p>
          <a:p>
            <a:pPr marL="834390" lvl="2" indent="-285750">
              <a:buSzPct val="70000"/>
              <a:buFont typeface="Wingdings" panose="05000000000000000000" pitchFamily="2" charset="2"/>
              <a:buChar char="ü"/>
            </a:pPr>
            <a:r>
              <a:rPr lang="en-US" sz="2400" dirty="0"/>
              <a:t>Reskilling</a:t>
            </a:r>
          </a:p>
          <a:p>
            <a:pPr marL="834390" lvl="2" indent="-285750">
              <a:buSzPct val="70000"/>
              <a:buFont typeface="Wingdings" panose="05000000000000000000" pitchFamily="2" charset="2"/>
              <a:buChar char="ü"/>
            </a:pPr>
            <a:r>
              <a:rPr lang="en-US" sz="2400" dirty="0"/>
              <a:t>Digital competency development</a:t>
            </a:r>
          </a:p>
          <a:p>
            <a:pPr marL="834390" lvl="2" indent="-285750">
              <a:buSzPct val="70000"/>
              <a:buFont typeface="Wingdings" panose="05000000000000000000" pitchFamily="2" charset="2"/>
              <a:buChar char="ü"/>
            </a:pPr>
            <a:r>
              <a:rPr lang="en-US" sz="2400" dirty="0"/>
              <a:t>Process modernization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The issue is not only headcount — it is </a:t>
            </a:r>
            <a:r>
              <a:rPr lang="en-US" sz="2400" b="1" dirty="0"/>
              <a:t>capability transformation</a:t>
            </a:r>
            <a:r>
              <a:rPr lang="en-US" sz="2400" dirty="0"/>
              <a:t>.</a:t>
            </a:r>
          </a:p>
        </p:txBody>
      </p:sp>
      <p:sp>
        <p:nvSpPr>
          <p:cNvPr id="2" name="Text Placeholder 86">
            <a:extLst>
              <a:ext uri="{FF2B5EF4-FFF2-40B4-BE49-F238E27FC236}">
                <a16:creationId xmlns:a16="http://schemas.microsoft.com/office/drawing/2014/main" id="{D4D42DBC-9B8E-7DD0-EB38-D257290E30BC}"/>
              </a:ext>
            </a:extLst>
          </p:cNvPr>
          <p:cNvSpPr txBox="1">
            <a:spLocks/>
          </p:cNvSpPr>
          <p:nvPr/>
        </p:nvSpPr>
        <p:spPr>
          <a:xfrm>
            <a:off x="457200" y="931893"/>
            <a:ext cx="11277608" cy="307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1828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54864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82296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 Light" panose="020B0004020202020204" pitchFamily="34" charset="0"/>
              <a:buChar char="−"/>
              <a:defRPr sz="1800" b="0" i="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0972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ptos Light" panose="020B0004020202020204" pitchFamily="34" charset="0"/>
              <a:buChar char="−"/>
              <a:defRPr sz="1800" b="0" i="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Reskilling Imperatives in Slower-Growth Labor Markets</a:t>
            </a:r>
          </a:p>
        </p:txBody>
      </p:sp>
    </p:spTree>
    <p:extLst>
      <p:ext uri="{BB962C8B-B14F-4D97-AF65-F5344CB8AC3E}">
        <p14:creationId xmlns:p14="http://schemas.microsoft.com/office/powerpoint/2010/main" val="1860319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2224B-E28B-1AFE-8146-85F304599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FF2F26-D5BC-2EF2-F265-7DBA48C790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3962400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SzPct val="200000"/>
            </a:pPr>
            <a:r>
              <a:rPr lang="en-US" dirty="0"/>
              <a:t>Closing the gap requires shifts from recruitment to sustainable talent pipelines: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Invest in education and training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Remove barriers and expand access to career pathways 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Support continuous learning and specialization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2419562-45C0-2971-9FC0-A0A6D23ADA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/>
          <a:lstStyle/>
          <a:p>
            <a:r>
              <a:rPr lang="en-US" dirty="0"/>
              <a:t>Defining the Solution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2D22683C-8E8A-ACCC-7E7F-A4498A10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/>
          <a:p>
            <a:r>
              <a:rPr lang="en-US" dirty="0"/>
              <a:t>Workforce Development Imperatives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1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DB5A6-D300-A1DB-F41E-1807B609B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CB530A-2250-50BA-568F-DB25B42D2D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920849"/>
            <a:ext cx="3359426" cy="3919995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None/>
            </a:pPr>
            <a:r>
              <a:rPr lang="en-US" b="1" dirty="0"/>
              <a:t>Risk Dimension:</a:t>
            </a:r>
            <a:endParaRPr lang="en-US" dirty="0"/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Execution bottlenecks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Reduced organizational agility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Economic growth constraints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DCEFE144-FDDC-70CD-5BB0-551BA3ACD1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From Execution Bottleneck to Competitive Advantage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ED0EF6D5-36FE-0C3F-25D7-094A5E48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Risk and Opportunity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30B3E-4626-B043-E95B-AEBA4E6DE8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91263" y="1920849"/>
            <a:ext cx="3809473" cy="4147038"/>
          </a:xfrm>
        </p:spPr>
        <p:txBody>
          <a:bodyPr/>
          <a:lstStyle/>
          <a:p>
            <a:pPr>
              <a:buNone/>
            </a:pPr>
            <a:r>
              <a:rPr lang="en-US" b="1" dirty="0"/>
              <a:t>Opportunity Dimension:</a:t>
            </a:r>
            <a:endParaRPr lang="en-US" dirty="0"/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Elevate project management as a strategic career pathway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Institutionalize project capability as a competitive differentiator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Strengthen organizational resilience</a:t>
            </a:r>
          </a:p>
        </p:txBody>
      </p:sp>
    </p:spTree>
    <p:extLst>
      <p:ext uri="{BB962C8B-B14F-4D97-AF65-F5344CB8AC3E}">
        <p14:creationId xmlns:p14="http://schemas.microsoft.com/office/powerpoint/2010/main" val="3337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464DA-83ED-614F-A8E2-705B19668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BDF2BA-D6E4-A033-8EED-0934ABC8C1F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buSzPct val="170000"/>
            </a:pPr>
            <a:r>
              <a:rPr lang="en-US" dirty="0"/>
              <a:t>PMI contributes through: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Structured learning resources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Global credentialing standards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Professional networks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Advocacy for the profession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Community of project professionals</a:t>
            </a:r>
          </a:p>
          <a:p>
            <a:pPr>
              <a:buSzPct val="170000"/>
            </a:pPr>
            <a:endParaRPr lang="en-US" dirty="0"/>
          </a:p>
          <a:p>
            <a:pPr>
              <a:buSzPct val="170000"/>
            </a:pPr>
            <a:r>
              <a:rPr lang="en-US" dirty="0"/>
              <a:t>Positioning project management as foundational to transformation and resilience.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53572A8-AFFF-3546-5750-1A21E8EC1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Institutional Support for Professionalization and Capability Scaling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984FAC92-47A7-94F8-FC3B-987BB103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PMI’s Strategic Role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0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9906C-8FB3-3237-5771-6EF2871F1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BCA139-82DF-8CF3-827C-5FB4CA40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062654" cy="443198"/>
          </a:xfrm>
        </p:spPr>
        <p:txBody>
          <a:bodyPr/>
          <a:lstStyle/>
          <a:p>
            <a:r>
              <a:rPr lang="en-US" dirty="0"/>
              <a:t>PMI Arizona Chapter’s Role in Developing Project Talent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5B83F1E-3538-FFA9-9DEE-C97ED05A6A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5463" y="0"/>
            <a:ext cx="5316537" cy="5308600"/>
          </a:xfr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926DCD3-2356-02C9-D548-676C0C3B6D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809238"/>
            <a:ext cx="5062655" cy="4201037"/>
          </a:xfrm>
        </p:spPr>
        <p:txBody>
          <a:bodyPr/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Thought Leadership sessions grounded in PMI research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Learning opportunities across career stages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Partnerships with ASU and academic institutions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Statewide access through virtual programming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Community, networking, and mentorship</a:t>
            </a:r>
          </a:p>
        </p:txBody>
      </p:sp>
    </p:spTree>
    <p:extLst>
      <p:ext uri="{BB962C8B-B14F-4D97-AF65-F5344CB8AC3E}">
        <p14:creationId xmlns:p14="http://schemas.microsoft.com/office/powerpoint/2010/main" val="140268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13956-F56F-55D6-6B07-F1A3E06B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6AD9A-1352-DC46-8928-68ECE80A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5DF24-B762-1BEB-C001-3AC74B3EBE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965F55-CDB4-6025-FAF5-1B4194D327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888543"/>
            <a:ext cx="5638800" cy="307777"/>
          </a:xfrm>
        </p:spPr>
        <p:txBody>
          <a:bodyPr/>
          <a:lstStyle/>
          <a:p>
            <a:r>
              <a:rPr lang="en-US" dirty="0"/>
              <a:t>Project professional demand is increasing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4576241-E597-4274-F3A1-67ED33C2A5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99" y="2473945"/>
            <a:ext cx="6891251" cy="615553"/>
          </a:xfrm>
        </p:spPr>
        <p:txBody>
          <a:bodyPr/>
          <a:lstStyle/>
          <a:p>
            <a:r>
              <a:rPr lang="en-US" dirty="0"/>
              <a:t>Economic change, technological change, infrastructure/capital investment driving demand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708D481-D9DD-D6C6-9D2B-A4B39DE705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3213235"/>
            <a:ext cx="6176356" cy="615553"/>
          </a:xfrm>
        </p:spPr>
        <p:txBody>
          <a:bodyPr/>
          <a:lstStyle/>
          <a:p>
            <a:r>
              <a:rPr lang="en-US" dirty="0"/>
              <a:t>Project professionals key in organizational resilience and transformation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2646889-6F0D-170A-D9D7-D942FCE1BE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199" y="3952525"/>
            <a:ext cx="5400675" cy="615553"/>
          </a:xfrm>
        </p:spPr>
        <p:txBody>
          <a:bodyPr/>
          <a:lstStyle/>
          <a:p>
            <a:r>
              <a:rPr lang="en-US" dirty="0"/>
              <a:t>Mature economies have aging project professional populations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ED63BE0-BEBE-8008-E071-11D156D980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199" y="4691815"/>
            <a:ext cx="5191125" cy="615553"/>
          </a:xfrm>
        </p:spPr>
        <p:txBody>
          <a:bodyPr/>
          <a:lstStyle/>
          <a:p>
            <a:r>
              <a:rPr lang="en-US" dirty="0"/>
              <a:t>Education/training, professional development, career pathways and guidance are needed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805F90D-4736-1DA4-8F45-679BDDD9D9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5431105"/>
            <a:ext cx="5191124" cy="615553"/>
          </a:xfrm>
        </p:spPr>
        <p:txBody>
          <a:bodyPr/>
          <a:lstStyle/>
          <a:p>
            <a:r>
              <a:rPr lang="en-US" dirty="0"/>
              <a:t>PMI and local chapters poised to support project professional workforce</a:t>
            </a:r>
          </a:p>
        </p:txBody>
      </p:sp>
    </p:spTree>
    <p:extLst>
      <p:ext uri="{BB962C8B-B14F-4D97-AF65-F5344CB8AC3E}">
        <p14:creationId xmlns:p14="http://schemas.microsoft.com/office/powerpoint/2010/main" val="8404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9C1A9-7B00-94FD-48A5-B702AEDB2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338B96-3E9D-6E8A-7C65-FFA94963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Guidelines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5ADFD-4F58-DDDE-A629-96E5EB983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Helping us create a smooth and engaging experience for everyone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B7CEFA-047E-DC57-FF3C-D0BDA16168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734655"/>
            <a:ext cx="5638800" cy="615553"/>
          </a:xfrm>
        </p:spPr>
        <p:txBody>
          <a:bodyPr/>
          <a:lstStyle/>
          <a:p>
            <a:r>
              <a:rPr lang="en-US" dirty="0"/>
              <a:t>Please keep your camera on if possible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6865432-ACAE-6F0B-98E6-481756E58B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2627833"/>
            <a:ext cx="5334000" cy="307777"/>
          </a:xfrm>
        </p:spPr>
        <p:txBody>
          <a:bodyPr/>
          <a:lstStyle/>
          <a:p>
            <a:r>
              <a:rPr lang="en-US" dirty="0"/>
              <a:t>Stay muted during the session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69574ED-249D-F40A-2DE8-3C8075C6A2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3213235"/>
            <a:ext cx="5543550" cy="615553"/>
          </a:xfrm>
        </p:spPr>
        <p:txBody>
          <a:bodyPr/>
          <a:lstStyle/>
          <a:p>
            <a:r>
              <a:rPr lang="en-US" dirty="0"/>
              <a:t>Minimize background distractions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948BE78-68D1-5381-08DA-23BAEEBC36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199" y="3952525"/>
            <a:ext cx="5400675" cy="615553"/>
          </a:xfrm>
        </p:spPr>
        <p:txBody>
          <a:bodyPr/>
          <a:lstStyle/>
          <a:p>
            <a:r>
              <a:rPr lang="en-US" dirty="0"/>
              <a:t>Use the chat for comments and questions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D3D02D4-7E64-1BF7-331D-3BC5CA9F7D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199" y="4691815"/>
            <a:ext cx="5191125" cy="615553"/>
          </a:xfrm>
        </p:spPr>
        <p:txBody>
          <a:bodyPr/>
          <a:lstStyle/>
          <a:p>
            <a:r>
              <a:rPr lang="en-US" dirty="0"/>
              <a:t>Our moderator will support engagement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C283482-E0AB-1335-57EA-84D3E2FF63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5584993"/>
            <a:ext cx="5191124" cy="307777"/>
          </a:xfrm>
        </p:spPr>
        <p:txBody>
          <a:bodyPr/>
          <a:lstStyle/>
          <a:p>
            <a:r>
              <a:rPr lang="en-US" dirty="0"/>
              <a:t>Q&amp;A at the end of the session</a:t>
            </a:r>
          </a:p>
        </p:txBody>
      </p:sp>
    </p:spTree>
    <p:extLst>
      <p:ext uri="{BB962C8B-B14F-4D97-AF65-F5344CB8AC3E}">
        <p14:creationId xmlns:p14="http://schemas.microsoft.com/office/powerpoint/2010/main" val="34022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D057-6D72-A9F3-FBA0-0D31B293F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9F51EB-E7CF-9401-DFE6-EDE464B434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15478"/>
            <a:ext cx="5015524" cy="2438402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SzPct val="170000"/>
            </a:pPr>
            <a:r>
              <a:rPr lang="en-US" dirty="0">
                <a:latin typeface="Aptos"/>
                <a:cs typeface="Arial"/>
              </a:rPr>
              <a:t>Would you like to be a Thought Leadershi</a:t>
            </a:r>
            <a:r>
              <a:rPr lang="en-US">
                <a:latin typeface="Aptos"/>
                <a:cs typeface="Arial"/>
              </a:rPr>
              <a:t>p Speaker? </a:t>
            </a:r>
            <a:endParaRPr lang="en-US" dirty="0"/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>
                <a:latin typeface="Aptos"/>
                <a:cs typeface="Arial"/>
              </a:rPr>
              <a:t>Scan or Click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Aptos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Thought Leadership Speaker Interest Form – Fill out form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712C907-A31D-1558-F76E-96BC58192F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spAutoFit/>
          </a:bodyPr>
          <a:lstStyle/>
          <a:p>
            <a:r>
              <a:rPr lang="en-US">
                <a:latin typeface="Aptos"/>
                <a:cs typeface="Arial"/>
              </a:rPr>
              <a:t>Let Us Know!</a:t>
            </a:r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7E0F39B1-EB68-C8A0-E8C4-0C654391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&amp; Stay Connected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67C49-7316-01D9-5ECC-60BD7914226E}"/>
              </a:ext>
            </a:extLst>
          </p:cNvPr>
          <p:cNvSpPr txBox="1"/>
          <p:nvPr/>
        </p:nvSpPr>
        <p:spPr>
          <a:xfrm>
            <a:off x="6389076" y="1621692"/>
            <a:ext cx="5343770" cy="29136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25"/>
              </a:lnSpc>
            </a:pPr>
            <a:r>
              <a:rPr lang="en-US" sz="2400">
                <a:solidFill>
                  <a:srgbClr val="FFFFFF"/>
                </a:solidFill>
                <a:latin typeface="Aptos"/>
                <a:cs typeface="Arial"/>
              </a:rPr>
              <a:t>How did we do?</a:t>
            </a:r>
            <a:endParaRPr lang="en-US"/>
          </a:p>
          <a:p>
            <a:pPr>
              <a:lnSpc>
                <a:spcPts val="2625"/>
              </a:lnSpc>
            </a:pPr>
            <a:r>
              <a:rPr lang="en-US" sz="2400">
                <a:latin typeface="Aptos"/>
                <a:cs typeface="Arial"/>
              </a:rPr>
              <a:t>Please fill out the Post-Event </a:t>
            </a:r>
            <a:r>
              <a:rPr lang="en-US" sz="2400" dirty="0">
                <a:latin typeface="Aptos"/>
                <a:cs typeface="Arial"/>
              </a:rPr>
              <a:t>Speaker Survey</a:t>
            </a:r>
          </a:p>
          <a:p>
            <a:pPr marL="342900" indent="-342900">
              <a:lnSpc>
                <a:spcPts val="2625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Aptos"/>
                <a:cs typeface="Arial"/>
              </a:rPr>
              <a:t>Scan or Click</a:t>
            </a:r>
            <a:endParaRPr lang="en-US">
              <a:cs typeface="Arial"/>
            </a:endParaRPr>
          </a:p>
          <a:p>
            <a:pPr marL="342900" indent="-342900">
              <a:lnSpc>
                <a:spcPts val="2625"/>
              </a:lnSpc>
              <a:buFont typeface="Arial"/>
              <a:buChar char="•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Post-Event Feedback Survey: PMI Arizona Thought Leadership: The Talent Gap &amp; Future of Project Leadership</a:t>
            </a:r>
            <a:endParaRPr lang="en-US" sz="2400">
              <a:solidFill>
                <a:schemeClr val="accent3">
                  <a:lumMod val="20000"/>
                  <a:lumOff val="80000"/>
                </a:schemeClr>
              </a:solidFill>
              <a:latin typeface="Aptos"/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600" dirty="0" err="1">
              <a:solidFill>
                <a:srgbClr val="F7F4EF"/>
              </a:solidFill>
              <a:latin typeface="Arial"/>
              <a:cs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96242C-6623-A659-A15C-668E19ECD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833" y="4556316"/>
            <a:ext cx="1778000" cy="1745867"/>
          </a:xfrm>
          <a:prstGeom prst="rect">
            <a:avLst/>
          </a:prstGeom>
        </p:spPr>
      </p:pic>
      <p:pic>
        <p:nvPicPr>
          <p:cNvPr id="5" name="Picture 4" descr="A qr code on a square&#10;&#10;AI-generated content may be incorrect.">
            <a:extLst>
              <a:ext uri="{FF2B5EF4-FFF2-40B4-BE49-F238E27FC236}">
                <a16:creationId xmlns:a16="http://schemas.microsoft.com/office/drawing/2014/main" id="{F5CCCB20-6430-F2DD-3A85-BEA6E56CDF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63" t="6416" r="7763" b="8197"/>
          <a:stretch>
            <a:fillRect/>
          </a:stretch>
        </p:blipFill>
        <p:spPr>
          <a:xfrm>
            <a:off x="1185333" y="3810001"/>
            <a:ext cx="2707696" cy="28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393E6B-2A9F-D84E-0FC5-74F9C25E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7636"/>
            <a:ext cx="5129561" cy="762870"/>
          </a:xfrm>
        </p:spPr>
        <p:txBody>
          <a:bodyPr/>
          <a:lstStyle/>
          <a:p>
            <a:r>
              <a:rPr lang="en-US" sz="7200" dirty="0"/>
              <a:t>Thank You!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F0A629E6-C499-8E61-74D3-58C8F0EF0C28}"/>
              </a:ext>
            </a:extLst>
          </p:cNvPr>
          <p:cNvSpPr txBox="1">
            <a:spLocks/>
          </p:cNvSpPr>
          <p:nvPr/>
        </p:nvSpPr>
        <p:spPr>
          <a:xfrm>
            <a:off x="457200" y="3429000"/>
            <a:ext cx="10165976" cy="7628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cap="none" baseline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PDU Code: 8030FCQLQ0</a:t>
            </a:r>
          </a:p>
        </p:txBody>
      </p:sp>
    </p:spTree>
    <p:extLst>
      <p:ext uri="{BB962C8B-B14F-4D97-AF65-F5344CB8AC3E}">
        <p14:creationId xmlns:p14="http://schemas.microsoft.com/office/powerpoint/2010/main" val="3726549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A040E-BD0B-215E-4B1F-EC9183E65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2A6B40-8B08-8273-BF0C-6AB8D00F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81B9A7-1CC9-9564-2EB7-14C772686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11277600" cy="3959352"/>
          </a:xfrm>
        </p:spPr>
        <p:txBody>
          <a:bodyPr/>
          <a:lstStyle/>
          <a:p>
            <a:r>
              <a:rPr lang="en-US" sz="1800" dirty="0"/>
              <a:t>Project Management Institute. (2025, April). Global project management talent gap [Report]. </a:t>
            </a:r>
            <a:r>
              <a:rPr lang="en-US" sz="1800" dirty="0">
                <a:hlinkClick r:id="rId3"/>
              </a:rPr>
              <a:t>https://www.pmi.org/learning/thought-leadership/global-project-management-talent-gap</a:t>
            </a:r>
            <a:endParaRPr lang="en-US" sz="1200" dirty="0"/>
          </a:p>
          <a:p>
            <a:endParaRPr lang="en-US" sz="1800" dirty="0"/>
          </a:p>
          <a:p>
            <a:r>
              <a:rPr lang="en-US" sz="1800" dirty="0"/>
              <a:t>PMI  Global Thought Leadership Web Page</a:t>
            </a:r>
          </a:p>
          <a:p>
            <a:r>
              <a:rPr lang="en-US" sz="1800" dirty="0">
                <a:hlinkClick r:id="rId4"/>
              </a:rPr>
              <a:t>https://www.pmi.org/learning/thought-leadership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261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CD8542-393E-7E67-AF0B-A816AB091B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/>
          <a:lstStyle/>
          <a:p>
            <a:r>
              <a:rPr lang="en-US" dirty="0"/>
              <a:t>Bringing PMI research into practice for our community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1C208F-97B4-27FD-C0BC-07C69160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 Arizona Thought Leadership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2A5A39-28C6-B262-BAA7-16910088F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3410415" cy="3959352"/>
          </a:xfrm>
        </p:spPr>
        <p:txBody>
          <a:bodyPr/>
          <a:lstStyle/>
          <a:p>
            <a:pPr>
              <a:buNone/>
            </a:pPr>
            <a:r>
              <a:rPr lang="en-US" b="1" dirty="0"/>
              <a:t>PMI Arizona Thought Leadership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Launching our inaugural series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Bringing PMI research into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Mix of virtual and in-person sessions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PDUs available</a:t>
            </a:r>
            <a:r>
              <a:rPr lang="en-US" dirty="0"/>
              <a:t> for each session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43EB14-FD0D-8E51-D3D8-063904A9B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5800" y="1676402"/>
            <a:ext cx="3372314" cy="3959352"/>
          </a:xfrm>
        </p:spPr>
        <p:txBody>
          <a:bodyPr/>
          <a:lstStyle/>
          <a:p>
            <a:pPr>
              <a:buNone/>
            </a:pPr>
            <a:r>
              <a:rPr lang="en-US" b="1" dirty="0"/>
              <a:t>Led By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Katie Lux</a:t>
            </a:r>
            <a:r>
              <a:rPr lang="en-US" dirty="0"/>
              <a:t> – Executive Sponsor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Widline Luctama</a:t>
            </a:r>
            <a:r>
              <a:rPr lang="en-US" dirty="0"/>
              <a:t> – Program Director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Veronika Fish</a:t>
            </a:r>
            <a:r>
              <a:rPr lang="en-US" dirty="0"/>
              <a:t> – Event Project Manager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Supported by PMI Arizona teams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F1AB80-7256-08DF-BA5B-5F1A8FA9BF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96299" y="1676402"/>
            <a:ext cx="3236641" cy="3959352"/>
          </a:xfrm>
        </p:spPr>
        <p:txBody>
          <a:bodyPr/>
          <a:lstStyle/>
          <a:p>
            <a:pPr>
              <a:buNone/>
            </a:pPr>
            <a:r>
              <a:rPr lang="en-US" b="1" dirty="0"/>
              <a:t>Get Involved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We’re looking for </a:t>
            </a:r>
            <a:r>
              <a:rPr lang="en-US" b="1" dirty="0"/>
              <a:t>speakers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Full support provided for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We’re looking for </a:t>
            </a:r>
            <a:r>
              <a:rPr lang="en-US" b="1" dirty="0"/>
              <a:t>volunteers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Visit </a:t>
            </a:r>
            <a:r>
              <a:rPr lang="en-US" b="1" dirty="0"/>
              <a:t>PMIAZ.org</a:t>
            </a:r>
            <a:r>
              <a:rPr lang="en-US" dirty="0"/>
              <a:t> or connect via our social channels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12838-E595-6311-8EA7-1ADFC3A9D421}"/>
              </a:ext>
            </a:extLst>
          </p:cNvPr>
          <p:cNvSpPr txBox="1"/>
          <p:nvPr/>
        </p:nvSpPr>
        <p:spPr>
          <a:xfrm>
            <a:off x="457200" y="5715000"/>
            <a:ext cx="7810500" cy="428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buNone/>
            </a:pPr>
            <a:r>
              <a:rPr lang="en-US" sz="2000" b="1" dirty="0">
                <a:latin typeface="Aptos" panose="020B0004020202020204" pitchFamily="34" charset="0"/>
              </a:rPr>
              <a:t>***Feedback: Survey link will be shared in the chat.***</a:t>
            </a:r>
          </a:p>
        </p:txBody>
      </p:sp>
    </p:spTree>
    <p:extLst>
      <p:ext uri="{BB962C8B-B14F-4D97-AF65-F5344CB8AC3E}">
        <p14:creationId xmlns:p14="http://schemas.microsoft.com/office/powerpoint/2010/main" val="351746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D9233-56C5-5485-C308-90DC8E9AD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B6DC68-06FB-1C5D-B52F-2E879452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8B254-8939-095C-85A0-3D56E6B20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Launching PMI Arizona Thought Leadership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9913E-7FE7-7087-9313-481E6504B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888543"/>
            <a:ext cx="5638800" cy="307777"/>
          </a:xfrm>
        </p:spPr>
        <p:txBody>
          <a:bodyPr/>
          <a:lstStyle/>
          <a:p>
            <a:r>
              <a:rPr lang="en-US" dirty="0"/>
              <a:t>Executive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C907C7-7D97-2F37-E03E-5ACBFDDAA3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2627833"/>
            <a:ext cx="5788152" cy="307777"/>
          </a:xfrm>
        </p:spPr>
        <p:txBody>
          <a:bodyPr/>
          <a:lstStyle/>
          <a:p>
            <a:r>
              <a:rPr lang="en-US" dirty="0"/>
              <a:t>Scale of the Global Talent Gap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0D07E-2EBB-CF2B-CA8C-1F5AD8BF55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3213235"/>
            <a:ext cx="5788152" cy="615553"/>
          </a:xfrm>
        </p:spPr>
        <p:txBody>
          <a:bodyPr/>
          <a:lstStyle/>
          <a:p>
            <a:r>
              <a:rPr lang="en-US" dirty="0"/>
              <a:t>Geographic Distribution of Demand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01FE46-E59D-55B9-66D2-4F8914C3D6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4106413"/>
            <a:ext cx="4498848" cy="307777"/>
          </a:xfrm>
        </p:spPr>
        <p:txBody>
          <a:bodyPr/>
          <a:lstStyle/>
          <a:p>
            <a:r>
              <a:rPr lang="en-US" dirty="0"/>
              <a:t>Structural Demand Drivers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2F0A87-793E-DC4B-44B8-716B9721E3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4845703"/>
            <a:ext cx="5120640" cy="307777"/>
          </a:xfrm>
        </p:spPr>
        <p:txBody>
          <a:bodyPr/>
          <a:lstStyle/>
          <a:p>
            <a:r>
              <a:rPr lang="en-US" dirty="0"/>
              <a:t>Workforce Development Imperatives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CE0460-6300-C990-7098-45FAB732B2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5584993"/>
            <a:ext cx="5376672" cy="307777"/>
          </a:xfrm>
        </p:spPr>
        <p:txBody>
          <a:bodyPr/>
          <a:lstStyle/>
          <a:p>
            <a:r>
              <a:rPr lang="en-US" dirty="0"/>
              <a:t>Strategic Risk and Opportunity</a:t>
            </a:r>
          </a:p>
        </p:txBody>
      </p:sp>
    </p:spTree>
    <p:extLst>
      <p:ext uri="{BB962C8B-B14F-4D97-AF65-F5344CB8AC3E}">
        <p14:creationId xmlns:p14="http://schemas.microsoft.com/office/powerpoint/2010/main" val="16563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77F3AF-0076-7FC4-BAD0-A7345278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5177790" cy="443198"/>
          </a:xfrm>
        </p:spPr>
        <p:txBody>
          <a:bodyPr/>
          <a:lstStyle/>
          <a:p>
            <a:r>
              <a:rPr lang="en-US" dirty="0"/>
              <a:t>Meet Our Speaker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D60CFD7-528A-85D4-3F2E-49CE1FBCEB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1716984" y="1462317"/>
            <a:ext cx="2822575" cy="317345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9ED8D1-B963-726C-D6F6-0F217B3C35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3488" y="4876800"/>
            <a:ext cx="3805237" cy="365125"/>
          </a:xfrm>
        </p:spPr>
        <p:txBody>
          <a:bodyPr/>
          <a:lstStyle/>
          <a:p>
            <a:pPr algn="l"/>
            <a:r>
              <a:rPr lang="en-US" dirty="0"/>
              <a:t>Stephanie Hanko, M.A., PMP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1932A4-4092-7018-7CAE-D19BFC797D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3487" y="5587999"/>
            <a:ext cx="5406303" cy="1050923"/>
          </a:xfrm>
        </p:spPr>
        <p:txBody>
          <a:bodyPr/>
          <a:lstStyle/>
          <a:p>
            <a:pPr algn="l"/>
            <a:r>
              <a:rPr lang="en-US" dirty="0"/>
              <a:t>CSG Government Solutions, Inc.</a:t>
            </a:r>
          </a:p>
          <a:p>
            <a:pPr algn="l"/>
            <a:r>
              <a:rPr lang="en-US" sz="1050" dirty="0"/>
              <a:t>(Ranked by Forbes as One of America’s Best Management Consulting Firms from 2018-2026)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FED2CE-83BE-AADB-B0DB-1AEF10FAC62D}"/>
              </a:ext>
            </a:extLst>
          </p:cNvPr>
          <p:cNvCxnSpPr>
            <a:cxnSpLocks/>
          </p:cNvCxnSpPr>
          <p:nvPr/>
        </p:nvCxnSpPr>
        <p:spPr>
          <a:xfrm>
            <a:off x="1716984" y="5395682"/>
            <a:ext cx="188595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46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2DAC47-BD6C-416E-8A12-C6DAFC6550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4755876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Global demand for project professionals* is accelerating.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By 2035, demand may reach 65 million professionals globally.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Estimated talent shortfall: up to 30 million.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The gap represents:</a:t>
            </a:r>
          </a:p>
          <a:p>
            <a:pPr marL="525780" lvl="1" indent="-342900">
              <a:buSzPct val="70000"/>
            </a:pPr>
            <a:r>
              <a:rPr lang="en-US" sz="1800" dirty="0"/>
              <a:t>A systemic workforce risk</a:t>
            </a:r>
          </a:p>
          <a:p>
            <a:pPr marL="525780" lvl="1" indent="-342900">
              <a:buSzPct val="70000"/>
            </a:pPr>
            <a:r>
              <a:rPr lang="en-US" sz="1800" dirty="0"/>
              <a:t>A strategic transformation opportunity</a:t>
            </a:r>
          </a:p>
          <a:p>
            <a:pPr>
              <a:buSzPct val="120000"/>
            </a:pPr>
            <a:endParaRPr lang="en-US" sz="1800" dirty="0"/>
          </a:p>
          <a:p>
            <a:pPr>
              <a:buSzPct val="120000"/>
            </a:pPr>
            <a:r>
              <a:rPr lang="en-US" dirty="0"/>
              <a:t>* PMI looked at 172 job titles related to project professionals (includes project, program and portfolio managers, Agile professionals, product managers and product owners).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2DF7E630-C0BB-A2E6-3286-B6A6FFEBF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/>
          <a:lstStyle/>
          <a:p>
            <a:r>
              <a:rPr lang="en-US" dirty="0"/>
              <a:t>Demand Acceleration, Structural Shortfall, and System-Level Risk</a:t>
            </a: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/>
          <a:p>
            <a:r>
              <a:rPr lang="en-US" dirty="0"/>
              <a:t>Executive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4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3A3CB-C4E6-0711-2233-76985B8620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/>
          <a:lstStyle/>
          <a:p>
            <a:r>
              <a:rPr lang="en-US" dirty="0"/>
              <a:t>By 2035, organizations could need up to 65 million project professionals to keep</a:t>
            </a:r>
          </a:p>
          <a:p>
            <a:r>
              <a:rPr lang="en-US" dirty="0"/>
              <a:t>pace with growth and change.”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1A5FA-9034-07FC-0D0D-CC1802A369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/>
          <a:lstStyle/>
          <a:p>
            <a:r>
              <a:rPr lang="en-US" dirty="0"/>
              <a:t>Global Project Management Talent Gap Report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2D0A99-A6BD-FE4F-E89B-3258CF6941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6659" y="1352941"/>
            <a:ext cx="799899" cy="2123658"/>
          </a:xfrm>
        </p:spPr>
        <p:txBody>
          <a:bodyPr/>
          <a:lstStyle/>
          <a:p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895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0D79B-B830-5FAE-4004-FF72D377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9CAC91-2539-0F3B-3760-71A93AEA7E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87914"/>
            <a:ext cx="11277600" cy="3962400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~40 million project professionals globally in 2025.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Projected demand growth driven by structural economic shifts.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Shortfall magnitude suggests:</a:t>
            </a:r>
          </a:p>
          <a:p>
            <a:pPr marL="891540" lvl="2" indent="-342900"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Insufficient workforce pipeline</a:t>
            </a:r>
          </a:p>
          <a:p>
            <a:pPr marL="891540" lvl="2" indent="-342900"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Misalignment between skills supply and market demand</a:t>
            </a: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Implications:</a:t>
            </a:r>
          </a:p>
          <a:p>
            <a:pPr marL="891540" lvl="2" indent="-342900"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Delayed capital projects</a:t>
            </a:r>
          </a:p>
          <a:p>
            <a:pPr marL="891540" lvl="2" indent="-342900"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Increased labor costs</a:t>
            </a:r>
          </a:p>
          <a:p>
            <a:pPr marL="891540" lvl="2" indent="-342900"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Strategic execution risk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DADF5168-4DB3-26EA-6FB3-0FE94DE7D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Quantifying the Workforce Deficit and Its Expected Consequences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1C69C488-9DB2-CEC8-96BC-6C48DD77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the Global Talent Gap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8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7BAF0-347E-382F-EC2E-294D4B233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21B4E-C857-B8AE-EA62-26CD1E8C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for Project Professionals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8EA79-4D69-D0B8-5A93-2E41255159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Growth Trends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900427-9EAE-6C97-7E0F-BCDFEF5416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067153"/>
            <a:ext cx="11277608" cy="365125"/>
          </a:xfrm>
        </p:spPr>
        <p:txBody>
          <a:bodyPr/>
          <a:lstStyle/>
          <a:p>
            <a:r>
              <a:rPr lang="en-US" dirty="0"/>
              <a:t>Project Management Institute. (2025, April). Global project management talent gap [Report].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B6049-E74A-E137-B3BF-09602B6A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87" y="1599675"/>
            <a:ext cx="9164626" cy="45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s and Dividers">
  <a:themeElements>
    <a:clrScheme name="Custom 157">
      <a:dk1>
        <a:srgbClr val="200F3B"/>
      </a:dk1>
      <a:lt1>
        <a:srgbClr val="FFFFFF"/>
      </a:lt1>
      <a:dk2>
        <a:srgbClr val="808080"/>
      </a:dk2>
      <a:lt2>
        <a:srgbClr val="F7F4EF"/>
      </a:lt2>
      <a:accent1>
        <a:srgbClr val="4F17A8"/>
      </a:accent1>
      <a:accent2>
        <a:srgbClr val="00799E"/>
      </a:accent2>
      <a:accent3>
        <a:srgbClr val="05BFE0"/>
      </a:accent3>
      <a:accent4>
        <a:srgbClr val="D5340B"/>
      </a:accent4>
      <a:accent5>
        <a:srgbClr val="FF610F"/>
      </a:accent5>
      <a:accent6>
        <a:srgbClr val="BE9577"/>
      </a:accent6>
      <a:hlink>
        <a:srgbClr val="4F17A8"/>
      </a:hlink>
      <a:folHlink>
        <a:srgbClr val="B465FF"/>
      </a:folHlink>
    </a:clrScheme>
    <a:fontScheme name="Custom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MI Template 2024">
  <a:themeElements>
    <a:clrScheme name="Custom 157">
      <a:dk1>
        <a:srgbClr val="200F3B"/>
      </a:dk1>
      <a:lt1>
        <a:srgbClr val="FFFFFF"/>
      </a:lt1>
      <a:dk2>
        <a:srgbClr val="808080"/>
      </a:dk2>
      <a:lt2>
        <a:srgbClr val="F7F4EF"/>
      </a:lt2>
      <a:accent1>
        <a:srgbClr val="4F17A8"/>
      </a:accent1>
      <a:accent2>
        <a:srgbClr val="00799E"/>
      </a:accent2>
      <a:accent3>
        <a:srgbClr val="05BFE0"/>
      </a:accent3>
      <a:accent4>
        <a:srgbClr val="D5340B"/>
      </a:accent4>
      <a:accent5>
        <a:srgbClr val="FF610F"/>
      </a:accent5>
      <a:accent6>
        <a:srgbClr val="BE9577"/>
      </a:accent6>
      <a:hlink>
        <a:srgbClr val="4F17A8"/>
      </a:hlink>
      <a:folHlink>
        <a:srgbClr val="B465FF"/>
      </a:folHlink>
    </a:clrScheme>
    <a:fontScheme name="Custom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MI Template 2024">
  <a:themeElements>
    <a:clrScheme name="Custom 157">
      <a:dk1>
        <a:srgbClr val="200F3B"/>
      </a:dk1>
      <a:lt1>
        <a:srgbClr val="FFFFFF"/>
      </a:lt1>
      <a:dk2>
        <a:srgbClr val="808080"/>
      </a:dk2>
      <a:lt2>
        <a:srgbClr val="F7F4EF"/>
      </a:lt2>
      <a:accent1>
        <a:srgbClr val="4F17A8"/>
      </a:accent1>
      <a:accent2>
        <a:srgbClr val="00799E"/>
      </a:accent2>
      <a:accent3>
        <a:srgbClr val="05BFE0"/>
      </a:accent3>
      <a:accent4>
        <a:srgbClr val="D5340B"/>
      </a:accent4>
      <a:accent5>
        <a:srgbClr val="FF610F"/>
      </a:accent5>
      <a:accent6>
        <a:srgbClr val="BE9577"/>
      </a:accent6>
      <a:hlink>
        <a:srgbClr val="4F17A8"/>
      </a:hlink>
      <a:folHlink>
        <a:srgbClr val="B465FF"/>
      </a:folHlink>
    </a:clrScheme>
    <a:fontScheme name="Custom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VariableListDefinition name="System" displayName="System" id="f58b4700-ecd3-4f9a-a186-ba8aad603ab1" isdomainofvalue="False" dataSourceId="12edb699-614b-4281-a20e-a7dbd7fb3472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A709DC6092514F998BCA49408B7DEA" ma:contentTypeVersion="20" ma:contentTypeDescription="Create a new document." ma:contentTypeScope="" ma:versionID="219624492cf2e6ca2017d60e3f2b5cfe">
  <xsd:schema xmlns:xsd="http://www.w3.org/2001/XMLSchema" xmlns:xs="http://www.w3.org/2001/XMLSchema" xmlns:p="http://schemas.microsoft.com/office/2006/metadata/properties" xmlns:ns2="82281d1c-0f8c-4fb8-8a49-bb83efec1f75" xmlns:ns3="83a16772-ca7a-4c1d-b43a-2356706efaa0" targetNamespace="http://schemas.microsoft.com/office/2006/metadata/properties" ma:root="true" ma:fieldsID="16d67a968e2072da510a21a2a3fddc4b" ns2:_="" ns3:_="">
    <xsd:import namespace="82281d1c-0f8c-4fb8-8a49-bb83efec1f75"/>
    <xsd:import namespace="83a16772-ca7a-4c1d-b43a-2356706efa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81d1c-0f8c-4fb8-8a49-bb83efec1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a16772-ca7a-4c1d-b43a-2356706efa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a535568-c954-4826-bc94-58f5eaa16652}" ma:internalName="TaxCatchAll" ma:showField="CatchAllData" ma:web="83a16772-ca7a-4c1d-b43a-2356706efa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a16772-ca7a-4c1d-b43a-2356706efaa0" xsi:nil="true"/>
    <lcf76f155ced4ddcb4097134ff3c332f xmlns="82281d1c-0f8c-4fb8-8a49-bb83efec1f75">
      <Terms xmlns="http://schemas.microsoft.com/office/infopath/2007/PartnerControls"/>
    </lcf76f155ced4ddcb4097134ff3c332f>
  </documentManagement>
</p:properties>
</file>

<file path=customXml/item4.xml><?xml version="1.0" encoding="utf-8"?>
<VariableList UniqueId="fc261583-9a1c-4bda-a22c-21331ea78bd9" Name="Computed" ContentType="XML" MajorVersion="0" MinorVersion="1" isLocalCopy="False" IsBaseObject="False" DataSourceId="fd293dac-0879-421c-a768-cfb9756f80eb" DataSourceMajorVersion="0" DataSourceMinorVersion="1"/>
</file>

<file path=customXml/item5.xml><?xml version="1.0" encoding="utf-8"?>
<VariableListDefinition name="AD_HOC" displayName="AD_HOC" id="e3aa0556-318f-4cbd-9562-aa74ac30ffa7" isdomainofvalue="False" dataSourceId="cba00697-9b16-43cd-801f-3eea4e32787d"/>
</file>

<file path=customXml/item6.xml><?xml version="1.0" encoding="utf-8"?>
<VariableList UniqueId="e3aa0556-318f-4cbd-9562-aa74ac30ffa7" Name="AD_HOC" ContentType="XML" MajorVersion="0" MinorVersion="1" isLocalCopy="False" IsBaseObject="False" DataSourceId="cba00697-9b16-43cd-801f-3eea4e32787d" DataSourceMajorVersion="0" DataSourceMinorVersion="1"/>
</file>

<file path=customXml/item7.xml><?xml version="1.0" encoding="utf-8"?>
<VariableList UniqueId="f58b4700-ecd3-4f9a-a186-ba8aad603ab1" Name="System" ContentType="XML" MajorVersion="0" MinorVersion="1" isLocalCopy="False" IsBaseObject="False" DataSourceId="12edb699-614b-4281-a20e-a7dbd7fb3472" DataSourceMajorVersion="0" DataSourceMinorVersion="1"/>
</file>

<file path=customXml/item8.xml><?xml version="1.0" encoding="utf-8"?>
<AllExternalAdhocVariableMappings/>
</file>

<file path=customXml/item9.xml><?xml version="1.0" encoding="utf-8"?>
<VariableListDefinition name="Computed" displayName="Computed" id="fc261583-9a1c-4bda-a22c-21331ea78bd9" isdomainofvalue="False" dataSourceId="fd293dac-0879-421c-a768-cfb9756f80eb"/>
</file>

<file path=customXml/itemProps1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5A589C16-23CD-4BA3-B7A5-DDDF673427B8}">
  <ds:schemaRefs/>
</ds:datastoreItem>
</file>

<file path=customXml/itemProps2.xml><?xml version="1.0" encoding="utf-8"?>
<ds:datastoreItem xmlns:ds="http://schemas.openxmlformats.org/officeDocument/2006/customXml" ds:itemID="{4529D3F4-600C-4CCE-BF21-2263BF412EF0}">
  <ds:schemaRefs>
    <ds:schemaRef ds:uri="82281d1c-0f8c-4fb8-8a49-bb83efec1f75"/>
    <ds:schemaRef ds:uri="83a16772-ca7a-4c1d-b43a-2356706efa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20A6D23-366C-44CC-ABC7-866D51D602F2}">
  <ds:schemaRefs>
    <ds:schemaRef ds:uri="82281d1c-0f8c-4fb8-8a49-bb83efec1f75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3a16772-ca7a-4c1d-b43a-2356706efaa0"/>
  </ds:schemaRefs>
</ds:datastoreItem>
</file>

<file path=customXml/itemProps4.xml><?xml version="1.0" encoding="utf-8"?>
<ds:datastoreItem xmlns:ds="http://schemas.openxmlformats.org/officeDocument/2006/customXml" ds:itemID="{D4B1E560-4D2D-4414-AA1B-B85ADBAB896E}">
  <ds:schemaRefs/>
</ds:datastoreItem>
</file>

<file path=customXml/itemProps5.xml><?xml version="1.0" encoding="utf-8"?>
<ds:datastoreItem xmlns:ds="http://schemas.openxmlformats.org/officeDocument/2006/customXml" ds:itemID="{C7248E6C-867E-48F0-971B-8D6DD2435AAC}">
  <ds:schemaRefs/>
</ds:datastoreItem>
</file>

<file path=customXml/itemProps6.xml><?xml version="1.0" encoding="utf-8"?>
<ds:datastoreItem xmlns:ds="http://schemas.openxmlformats.org/officeDocument/2006/customXml" ds:itemID="{66CE5828-C0E6-40F3-80D6-7140178D4241}">
  <ds:schemaRefs/>
</ds:datastoreItem>
</file>

<file path=customXml/itemProps7.xml><?xml version="1.0" encoding="utf-8"?>
<ds:datastoreItem xmlns:ds="http://schemas.openxmlformats.org/officeDocument/2006/customXml" ds:itemID="{32FBF46E-969D-43AC-8280-FE4A5F28D6A9}">
  <ds:schemaRefs/>
</ds:datastoreItem>
</file>

<file path=customXml/itemProps8.xml><?xml version="1.0" encoding="utf-8"?>
<ds:datastoreItem xmlns:ds="http://schemas.openxmlformats.org/officeDocument/2006/customXml" ds:itemID="{55C96B7D-B2C0-4075-855E-C312B05241B8}">
  <ds:schemaRefs/>
</ds:datastoreItem>
</file>

<file path=customXml/itemProps9.xml><?xml version="1.0" encoding="utf-8"?>
<ds:datastoreItem xmlns:ds="http://schemas.openxmlformats.org/officeDocument/2006/customXml" ds:itemID="{A202549E-FC9E-42C2-8491-158F3743574C}">
  <ds:schemaRefs/>
</ds:datastoreItem>
</file>

<file path=docMetadata/LabelInfo.xml><?xml version="1.0" encoding="utf-8"?>
<clbl:labelList xmlns:clbl="http://schemas.microsoft.com/office/2020/mipLabelMetadata">
  <clbl:label id="{efa022f4-2c02-46d8-b614-1b43989d652f}" enabled="0" method="" siteId="{efa022f4-2c02-46d8-b614-1b43989d652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6627</TotalTime>
  <Words>918</Words>
  <Application>Microsoft Office PowerPoint</Application>
  <PresentationFormat>Widescreen</PresentationFormat>
  <Paragraphs>187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 Light</vt:lpstr>
      <vt:lpstr>Courier New</vt:lpstr>
      <vt:lpstr>Calibri</vt:lpstr>
      <vt:lpstr>Aptos</vt:lpstr>
      <vt:lpstr>Arial</vt:lpstr>
      <vt:lpstr>Wingdings</vt:lpstr>
      <vt:lpstr>Covers and Dividers</vt:lpstr>
      <vt:lpstr>PMI Template 2024</vt:lpstr>
      <vt:lpstr>1_PMI Template 2024</vt:lpstr>
      <vt:lpstr>PowerPoint Presentation</vt:lpstr>
      <vt:lpstr>Session Guidelines</vt:lpstr>
      <vt:lpstr>PMI Arizona Thought Leadership</vt:lpstr>
      <vt:lpstr>Session Agenda </vt:lpstr>
      <vt:lpstr>Meet Our Speaker</vt:lpstr>
      <vt:lpstr>Executive Overview</vt:lpstr>
      <vt:lpstr>PowerPoint Presentation</vt:lpstr>
      <vt:lpstr>Scale of the Global Talent Gap</vt:lpstr>
      <vt:lpstr>Demand for Project Professionals</vt:lpstr>
      <vt:lpstr>Project Professional Demand Growth</vt:lpstr>
      <vt:lpstr>Geographic Distribution of Demand</vt:lpstr>
      <vt:lpstr>Talent Gap by Region</vt:lpstr>
      <vt:lpstr>Industry-Specific Demand Pressures</vt:lpstr>
      <vt:lpstr>Mature Economy Dynamics</vt:lpstr>
      <vt:lpstr>Workforce Development Imperatives</vt:lpstr>
      <vt:lpstr>Strategic Risk and Opportunity</vt:lpstr>
      <vt:lpstr>PMI’s Strategic Role</vt:lpstr>
      <vt:lpstr>PMI Arizona Chapter’s Role in Developing Project Talent</vt:lpstr>
      <vt:lpstr>Wrap Up</vt:lpstr>
      <vt:lpstr>Next Steps &amp; Stay Connected</vt:lpstr>
      <vt:lpstr>Thank You!</vt:lpstr>
      <vt:lpstr>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Widline Luctama</cp:lastModifiedBy>
  <cp:revision>125</cp:revision>
  <dcterms:created xsi:type="dcterms:W3CDTF">2016-04-18T22:13:42Z</dcterms:created>
  <dcterms:modified xsi:type="dcterms:W3CDTF">2026-03-30T21:52:18Z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0x0101009AA709DC6092514F998BCA49408B7DEA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TaxKeyword">
    <vt:lpwstr/>
  </property>
</Properties>
</file>